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dc0e8a2e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dc0e8a2e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dc0e8a2e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dc0e8a2e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9b074be0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9b074be0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087f926b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087f926b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de60093a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de60093a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dc0e8a2e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dc0e8a2e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9b074be0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9b074be0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c0e8a2e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c0e8a2e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dc0e8a2e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dc0e8a2e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dc0e8a2e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dc0e8a2e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41400" y="281350"/>
            <a:ext cx="84612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300">
                <a:solidFill>
                  <a:srgbClr val="222222"/>
                </a:solidFill>
                <a:highlight>
                  <a:srgbClr val="FFFFFF"/>
                </a:highlight>
              </a:rPr>
              <a:t>The SCCAOR Office is now open for limited in-person appointments at both our San Jose and Gilroy locations</a:t>
            </a:r>
            <a:endParaRPr b="1" sz="2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525" y="1244063"/>
            <a:ext cx="3626951" cy="26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549" y="4642000"/>
            <a:ext cx="1469051" cy="4017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250150" y="4168000"/>
            <a:ext cx="464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2200">
                <a:solidFill>
                  <a:srgbClr val="222222"/>
                </a:solidFill>
                <a:highlight>
                  <a:schemeClr val="lt1"/>
                </a:highlight>
              </a:rPr>
              <a:t>www.sccaor.com/appointment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411475" y="1657350"/>
            <a:ext cx="873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0" y="1143175"/>
            <a:ext cx="9144000" cy="169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460000" dist="19050">
              <a:srgbClr val="000000">
                <a:alpha val="3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See all </a:t>
            </a:r>
            <a:r>
              <a:rPr lang="en" sz="2800"/>
              <a:t>upcoming</a:t>
            </a:r>
            <a:r>
              <a:rPr lang="en" sz="2800"/>
              <a:t> events and classes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www.sccaor.com/calendar</a:t>
            </a:r>
            <a:endParaRPr b="1" sz="3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</p:txBody>
      </p:sp>
      <p:sp>
        <p:nvSpPr>
          <p:cNvPr id="99" name="Google Shape;99;p21"/>
          <p:cNvSpPr txBox="1"/>
          <p:nvPr/>
        </p:nvSpPr>
        <p:spPr>
          <a:xfrm>
            <a:off x="0" y="2846675"/>
            <a:ext cx="9144000" cy="169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460000" dist="19050">
              <a:srgbClr val="000000">
                <a:alpha val="3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Watch recordings of past webinars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www.sccaor.com/edu/webinars</a:t>
            </a:r>
            <a:endParaRPr b="1" sz="3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