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61C5C-0A17-4397-BF0C-8ADE81C33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22056"/>
            <a:ext cx="10058400" cy="3566160"/>
          </a:xfrm>
        </p:spPr>
        <p:txBody>
          <a:bodyPr/>
          <a:lstStyle/>
          <a:p>
            <a:r>
              <a:rPr lang="en-US" b="1" dirty="0"/>
              <a:t>Living Your Best Life, While Still Crushing It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8BCBF2-31CB-4CAE-B440-6BD3E612D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707290"/>
            <a:ext cx="10058400" cy="1143000"/>
          </a:xfrm>
        </p:spPr>
        <p:txBody>
          <a:bodyPr>
            <a:normAutofit/>
          </a:bodyPr>
          <a:lstStyle/>
          <a:p>
            <a:r>
              <a:rPr lang="en-US" sz="4400" dirty="0"/>
              <a:t>JOHN PINTO</a:t>
            </a:r>
          </a:p>
        </p:txBody>
      </p:sp>
    </p:spTree>
    <p:extLst>
      <p:ext uri="{BB962C8B-B14F-4D97-AF65-F5344CB8AC3E}">
        <p14:creationId xmlns:p14="http://schemas.microsoft.com/office/powerpoint/2010/main" val="3946420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0298F5-C626-4B78-9FFC-FDD726670552}"/>
              </a:ext>
            </a:extLst>
          </p:cNvPr>
          <p:cNvSpPr/>
          <p:nvPr/>
        </p:nvSpPr>
        <p:spPr>
          <a:xfrm>
            <a:off x="841694" y="555581"/>
            <a:ext cx="1016466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500" b="1" dirty="0"/>
              <a:t>John’s favorite </a:t>
            </a:r>
            <a:r>
              <a:rPr lang="en-US" sz="5500" b="1" dirty="0" err="1"/>
              <a:t>Napoletano</a:t>
            </a:r>
            <a:r>
              <a:rPr lang="en-US" sz="5500" b="1" dirty="0"/>
              <a:t> recipes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E1000-1653-4F78-9EB7-9434B74EC45D}"/>
              </a:ext>
            </a:extLst>
          </p:cNvPr>
          <p:cNvSpPr txBox="1">
            <a:spLocks/>
          </p:cNvSpPr>
          <p:nvPr/>
        </p:nvSpPr>
        <p:spPr>
          <a:xfrm>
            <a:off x="736553" y="1834286"/>
            <a:ext cx="10058400" cy="3662789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 Orecchiette with </a:t>
            </a:r>
            <a:r>
              <a:rPr lang="en-US" sz="3600" dirty="0" err="1"/>
              <a:t>salciccia</a:t>
            </a:r>
            <a:r>
              <a:rPr lang="en-US" sz="3600" dirty="0"/>
              <a:t> &amp; broccoli rabe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 Eggs in purgatory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 Spaghetti </a:t>
            </a:r>
            <a:r>
              <a:rPr lang="en-US" sz="3600" dirty="0" err="1"/>
              <a:t>aglio</a:t>
            </a:r>
            <a:r>
              <a:rPr lang="en-US" sz="3600" dirty="0"/>
              <a:t> e olio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 Strawberries in aged balsamic vinegar &amp; course black pepper.</a:t>
            </a:r>
          </a:p>
        </p:txBody>
      </p:sp>
    </p:spTree>
    <p:extLst>
      <p:ext uri="{BB962C8B-B14F-4D97-AF65-F5344CB8AC3E}">
        <p14:creationId xmlns:p14="http://schemas.microsoft.com/office/powerpoint/2010/main" val="388864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0298F5-C626-4B78-9FFC-FDD726670552}"/>
              </a:ext>
            </a:extLst>
          </p:cNvPr>
          <p:cNvSpPr/>
          <p:nvPr/>
        </p:nvSpPr>
        <p:spPr>
          <a:xfrm>
            <a:off x="841694" y="505247"/>
            <a:ext cx="101646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How not to work “hard” but work “easy” so you can have the bandwidth and pace to do high production for decades.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E1000-1653-4F78-9EB7-9434B74EC45D}"/>
              </a:ext>
            </a:extLst>
          </p:cNvPr>
          <p:cNvSpPr txBox="1">
            <a:spLocks/>
          </p:cNvSpPr>
          <p:nvPr/>
        </p:nvSpPr>
        <p:spPr>
          <a:xfrm>
            <a:off x="736553" y="2689964"/>
            <a:ext cx="10058400" cy="3662789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 Protect your schedule and yourself.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 Schedule work around play.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 Plan your life 1st:  Family, friends, cooking, vacations, workouts, education</a:t>
            </a:r>
          </a:p>
        </p:txBody>
      </p:sp>
    </p:spTree>
    <p:extLst>
      <p:ext uri="{BB962C8B-B14F-4D97-AF65-F5344CB8AC3E}">
        <p14:creationId xmlns:p14="http://schemas.microsoft.com/office/powerpoint/2010/main" val="148285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0298F5-C626-4B78-9FFC-FDD726670552}"/>
              </a:ext>
            </a:extLst>
          </p:cNvPr>
          <p:cNvSpPr/>
          <p:nvPr/>
        </p:nvSpPr>
        <p:spPr>
          <a:xfrm>
            <a:off x="841694" y="505247"/>
            <a:ext cx="10164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How to develop repeat and referral business that will sustain your real estate business for a lifetime.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E1000-1653-4F78-9EB7-9434B74EC45D}"/>
              </a:ext>
            </a:extLst>
          </p:cNvPr>
          <p:cNvSpPr txBox="1">
            <a:spLocks/>
          </p:cNvSpPr>
          <p:nvPr/>
        </p:nvSpPr>
        <p:spPr>
          <a:xfrm>
            <a:off x="652663" y="1817508"/>
            <a:ext cx="11075146" cy="3662789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Build your address book (18,000)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Daily opportunities to add to your database: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Use a CRM that allows you to segment the names in your list – i.e., “Buckets” – not just Buyers or Sellers but Past Clients, Sphere of Influence, other Realtors, Lenders, Title &amp; Escrow Officers, Wine Club members, vendors, trades people, </a:t>
            </a:r>
            <a:r>
              <a:rPr lang="en-US" sz="2200" dirty="0" err="1"/>
              <a:t>reporters,etc</a:t>
            </a:r>
            <a:r>
              <a:rPr lang="en-US" sz="2200" dirty="0"/>
              <a:t>. – so you can stay in touch with messages that are relevant to </a:t>
            </a:r>
            <a:r>
              <a:rPr lang="en-US" sz="2200" i="1" dirty="0"/>
              <a:t>them.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Provide relevant content – stay in touch with items of interest to </a:t>
            </a:r>
            <a:r>
              <a:rPr lang="en-US" sz="2200" i="1" dirty="0"/>
              <a:t>them.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i="1" dirty="0"/>
              <a:t> </a:t>
            </a:r>
            <a:r>
              <a:rPr lang="en-US" sz="2200" dirty="0"/>
              <a:t>It’s amazing, but even if you do a stellar job for them, most clients will have a hard time remembering who you are if you don’t stay in touch on a regular basis.  And since people are staying in their homes longer, it’s more important than ever to remind them of who you are.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Be relentless.  Don’t assume they remember you. ASK FOR THE BUSINESS.</a:t>
            </a:r>
          </a:p>
        </p:txBody>
      </p:sp>
    </p:spTree>
    <p:extLst>
      <p:ext uri="{BB962C8B-B14F-4D97-AF65-F5344CB8AC3E}">
        <p14:creationId xmlns:p14="http://schemas.microsoft.com/office/powerpoint/2010/main" val="1939709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0298F5-C626-4B78-9FFC-FDD726670552}"/>
              </a:ext>
            </a:extLst>
          </p:cNvPr>
          <p:cNvSpPr/>
          <p:nvPr/>
        </p:nvSpPr>
        <p:spPr>
          <a:xfrm>
            <a:off x="841694" y="505247"/>
            <a:ext cx="101646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Develop systems, processes and procedures that make for super-smooth escrows, listings and marketing.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E1000-1653-4F78-9EB7-9434B74EC45D}"/>
              </a:ext>
            </a:extLst>
          </p:cNvPr>
          <p:cNvSpPr txBox="1">
            <a:spLocks/>
          </p:cNvSpPr>
          <p:nvPr/>
        </p:nvSpPr>
        <p:spPr>
          <a:xfrm>
            <a:off x="736553" y="2689964"/>
            <a:ext cx="10058400" cy="3662789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 Storyboard your marketing, listing/buyer presentations, escrow processes down to the minutiae and automate it.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 This not only saves you time &amp; worry, it makes for a smooth transaction for you, but also makes it easy, at some point, for you to hire an assistant who will conduct your business exactly the way you want. </a:t>
            </a:r>
          </a:p>
        </p:txBody>
      </p:sp>
    </p:spTree>
    <p:extLst>
      <p:ext uri="{BB962C8B-B14F-4D97-AF65-F5344CB8AC3E}">
        <p14:creationId xmlns:p14="http://schemas.microsoft.com/office/powerpoint/2010/main" val="428812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0298F5-C626-4B78-9FFC-FDD726670552}"/>
              </a:ext>
            </a:extLst>
          </p:cNvPr>
          <p:cNvSpPr/>
          <p:nvPr/>
        </p:nvSpPr>
        <p:spPr>
          <a:xfrm>
            <a:off x="841694" y="505247"/>
            <a:ext cx="101646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How living your best life is in alignment with high production.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E1000-1653-4F78-9EB7-9434B74EC45D}"/>
              </a:ext>
            </a:extLst>
          </p:cNvPr>
          <p:cNvSpPr txBox="1">
            <a:spLocks/>
          </p:cNvSpPr>
          <p:nvPr/>
        </p:nvSpPr>
        <p:spPr>
          <a:xfrm>
            <a:off x="736553" y="2211791"/>
            <a:ext cx="10058400" cy="3662789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 Integrate lifestyle into business: Cook at an Open House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 Have client meetings at Chateaux and wineries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 Coattail on free festivals, parades and celebrations and invite your clients,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 Have social events, bocce tournaments, movie nights, etc.</a:t>
            </a:r>
          </a:p>
        </p:txBody>
      </p:sp>
    </p:spTree>
    <p:extLst>
      <p:ext uri="{BB962C8B-B14F-4D97-AF65-F5344CB8AC3E}">
        <p14:creationId xmlns:p14="http://schemas.microsoft.com/office/powerpoint/2010/main" val="3328427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0298F5-C626-4B78-9FFC-FDD726670552}"/>
              </a:ext>
            </a:extLst>
          </p:cNvPr>
          <p:cNvSpPr/>
          <p:nvPr/>
        </p:nvSpPr>
        <p:spPr>
          <a:xfrm>
            <a:off x="841694" y="438135"/>
            <a:ext cx="101646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Remain perpetually relevant to your clients.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E1000-1653-4F78-9EB7-9434B74EC45D}"/>
              </a:ext>
            </a:extLst>
          </p:cNvPr>
          <p:cNvSpPr txBox="1">
            <a:spLocks/>
          </p:cNvSpPr>
          <p:nvPr/>
        </p:nvSpPr>
        <p:spPr>
          <a:xfrm>
            <a:off x="494951" y="1364502"/>
            <a:ext cx="11207692" cy="5011131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 Curate valuable information from SCCAOR, C.A.R., N.A.R., New York Times, Washington Post, FNMA, Reuters, AP, BBC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 Be a content provider: Podcast, videoblog, write newsletters.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 Hold seminars – collaborate with your favorite lender, escrow company, contractor, etc.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 Become so essential to your clients, they’re afraid to do business without you.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 Bone up on: ADUs, 1031 exchanges, Prop 60/90, Reverse Mortgages, 100% 1st Time Homebuyer Programs, Trading Up in a Down Market, Wildfire Safety, MLS Statistics, Staging with your own furniture, Buying income property </a:t>
            </a:r>
          </a:p>
        </p:txBody>
      </p:sp>
    </p:spTree>
    <p:extLst>
      <p:ext uri="{BB962C8B-B14F-4D97-AF65-F5344CB8AC3E}">
        <p14:creationId xmlns:p14="http://schemas.microsoft.com/office/powerpoint/2010/main" val="1166508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0298F5-C626-4B78-9FFC-FDD726670552}"/>
              </a:ext>
            </a:extLst>
          </p:cNvPr>
          <p:cNvSpPr/>
          <p:nvPr/>
        </p:nvSpPr>
        <p:spPr>
          <a:xfrm>
            <a:off x="841694" y="396190"/>
            <a:ext cx="10164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Become a Social Media Celebrity that causes people to want to do business with you.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E1000-1653-4F78-9EB7-9434B74EC45D}"/>
              </a:ext>
            </a:extLst>
          </p:cNvPr>
          <p:cNvSpPr txBox="1">
            <a:spLocks/>
          </p:cNvSpPr>
          <p:nvPr/>
        </p:nvSpPr>
        <p:spPr>
          <a:xfrm>
            <a:off x="736553" y="1758785"/>
            <a:ext cx="10580196" cy="5011131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550" dirty="0"/>
              <a:t> Build online charisma by being an example to people by living and posting your best life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550" dirty="0"/>
              <a:t> Post about: Cooking, Dining out, Spirits, Fine wine, Motorcycles, Sports cars, Plant-based diets &amp; nutrition, movies, TV, Enlightenment, the old neighborhood and stories from your childhood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550" dirty="0"/>
              <a:t> When you post about a transaction – DON’T just post the listing - tell a story:</a:t>
            </a:r>
          </a:p>
          <a:p>
            <a:pPr lvl="2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550" dirty="0"/>
              <a:t> ADU for Mom</a:t>
            </a:r>
          </a:p>
          <a:p>
            <a:pPr lvl="2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550" dirty="0"/>
              <a:t> Desperate tenants that became homeowners,</a:t>
            </a:r>
          </a:p>
          <a:p>
            <a:pPr lvl="2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550" dirty="0"/>
              <a:t> Retirees building their extended family compound, etc.</a:t>
            </a:r>
          </a:p>
        </p:txBody>
      </p:sp>
    </p:spTree>
    <p:extLst>
      <p:ext uri="{BB962C8B-B14F-4D97-AF65-F5344CB8AC3E}">
        <p14:creationId xmlns:p14="http://schemas.microsoft.com/office/powerpoint/2010/main" val="13098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0298F5-C626-4B78-9FFC-FDD726670552}"/>
              </a:ext>
            </a:extLst>
          </p:cNvPr>
          <p:cNvSpPr/>
          <p:nvPr/>
        </p:nvSpPr>
        <p:spPr>
          <a:xfrm>
            <a:off x="841694" y="798862"/>
            <a:ext cx="101646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/>
              <a:t>Make buyer broker presentations that result into 100% client loyalty.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E1000-1653-4F78-9EB7-9434B74EC45D}"/>
              </a:ext>
            </a:extLst>
          </p:cNvPr>
          <p:cNvSpPr txBox="1">
            <a:spLocks/>
          </p:cNvSpPr>
          <p:nvPr/>
        </p:nvSpPr>
        <p:spPr>
          <a:xfrm>
            <a:off x="736553" y="2857745"/>
            <a:ext cx="10580196" cy="102636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4000" dirty="0"/>
              <a:t> </a:t>
            </a:r>
            <a:r>
              <a:rPr lang="en-US" sz="4000" dirty="0" err="1"/>
              <a:t>Mr</a:t>
            </a:r>
            <a:r>
              <a:rPr lang="en-US" sz="4000" dirty="0"/>
              <a:t>/</a:t>
            </a:r>
            <a:r>
              <a:rPr lang="en-US" sz="4000" dirty="0" err="1"/>
              <a:t>Mrs</a:t>
            </a:r>
            <a:r>
              <a:rPr lang="en-US" sz="4000" dirty="0"/>
              <a:t>/</a:t>
            </a:r>
            <a:r>
              <a:rPr lang="en-US" sz="4000" dirty="0" err="1"/>
              <a:t>Ms</a:t>
            </a:r>
            <a:r>
              <a:rPr lang="en-US" sz="4000" dirty="0"/>
              <a:t> Buyer - I’ll do these 160 things for you…I only ask these 5 things of you.</a:t>
            </a:r>
          </a:p>
        </p:txBody>
      </p:sp>
    </p:spTree>
    <p:extLst>
      <p:ext uri="{BB962C8B-B14F-4D97-AF65-F5344CB8AC3E}">
        <p14:creationId xmlns:p14="http://schemas.microsoft.com/office/powerpoint/2010/main" val="1315812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0298F5-C626-4B78-9FFC-FDD726670552}"/>
              </a:ext>
            </a:extLst>
          </p:cNvPr>
          <p:cNvSpPr/>
          <p:nvPr/>
        </p:nvSpPr>
        <p:spPr>
          <a:xfrm>
            <a:off x="841694" y="1042143"/>
            <a:ext cx="1016466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500" b="1" dirty="0"/>
              <a:t>How to price your listings to sell.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E1000-1653-4F78-9EB7-9434B74EC45D}"/>
              </a:ext>
            </a:extLst>
          </p:cNvPr>
          <p:cNvSpPr txBox="1">
            <a:spLocks/>
          </p:cNvSpPr>
          <p:nvPr/>
        </p:nvSpPr>
        <p:spPr>
          <a:xfrm>
            <a:off x="736553" y="2346015"/>
            <a:ext cx="10058400" cy="3662789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4800" dirty="0"/>
              <a:t> The law of substitution.  Everything will sell </a:t>
            </a:r>
            <a:r>
              <a:rPr lang="en-US" sz="4800" i="1" dirty="0"/>
              <a:t>at the right price.</a:t>
            </a:r>
          </a:p>
        </p:txBody>
      </p:sp>
    </p:spTree>
    <p:extLst>
      <p:ext uri="{BB962C8B-B14F-4D97-AF65-F5344CB8AC3E}">
        <p14:creationId xmlns:p14="http://schemas.microsoft.com/office/powerpoint/2010/main" val="27864838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</TotalTime>
  <Words>738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Retrospect</vt:lpstr>
      <vt:lpstr>Living Your Best Life, While Still Crushing 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Your Best Life, While Still Crushing It</dc:title>
  <dc:creator>spencer@sccaor.com</dc:creator>
  <cp:lastModifiedBy>spencer@sccaor.com</cp:lastModifiedBy>
  <cp:revision>6</cp:revision>
  <dcterms:created xsi:type="dcterms:W3CDTF">2019-09-17T19:46:12Z</dcterms:created>
  <dcterms:modified xsi:type="dcterms:W3CDTF">2019-09-17T20:24:07Z</dcterms:modified>
</cp:coreProperties>
</file>