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22.xml" ContentType="application/vnd.openxmlformats-officedocument.drawingml.chart+xml"/>
  <Override PartName="/ppt/notesSlides/notesSlide13.xml" ContentType="application/vnd.openxmlformats-officedocument.presentationml.notesSlide+xml"/>
  <Override PartName="/ppt/charts/chart23.xml" ContentType="application/vnd.openxmlformats-officedocument.drawingml.chart+xml"/>
  <Override PartName="/ppt/notesSlides/notesSlide1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9.xml" ContentType="application/vnd.openxmlformats-officedocument.drawingml.chart+xml"/>
  <Override PartName="/ppt/notesSlides/notesSlide16.xml" ContentType="application/vnd.openxmlformats-officedocument.presentationml.notesSlid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4.xml" ContentType="application/vnd.openxmlformats-officedocument.drawingml.chart+xml"/>
  <Override PartName="/ppt/notesSlides/notesSlide17.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0.xml" ContentType="application/vnd.openxmlformats-officedocument.presentationml.notesSlide+xml"/>
  <Override PartName="/ppt/charts/chart40.xml" ContentType="application/vnd.openxmlformats-officedocument.drawingml.chart+xml"/>
  <Override PartName="/ppt/notesSlides/notesSlide21.xml" ContentType="application/vnd.openxmlformats-officedocument.presentationml.notesSlide+xml"/>
  <Override PartName="/ppt/charts/chart4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4.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2.xml" ContentType="application/vnd.openxmlformats-officedocument.presentationml.notesSlide+xml"/>
  <Override PartName="/ppt/charts/chart4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6.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4.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0.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1.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72"/>
  </p:notesMasterIdLst>
  <p:sldIdLst>
    <p:sldId id="271" r:id="rId2"/>
    <p:sldId id="2085846971" r:id="rId3"/>
    <p:sldId id="2085846961" r:id="rId4"/>
    <p:sldId id="2085846873" r:id="rId5"/>
    <p:sldId id="2085846874" r:id="rId6"/>
    <p:sldId id="2085846962" r:id="rId7"/>
    <p:sldId id="2085846875" r:id="rId8"/>
    <p:sldId id="2085846579" r:id="rId9"/>
    <p:sldId id="2085846964" r:id="rId10"/>
    <p:sldId id="2085846980" r:id="rId11"/>
    <p:sldId id="2085846963" r:id="rId12"/>
    <p:sldId id="2085846909" r:id="rId13"/>
    <p:sldId id="2085846948" r:id="rId14"/>
    <p:sldId id="604" r:id="rId15"/>
    <p:sldId id="2085846913" r:id="rId16"/>
    <p:sldId id="590" r:id="rId17"/>
    <p:sldId id="595" r:id="rId18"/>
    <p:sldId id="2085846591" r:id="rId19"/>
    <p:sldId id="2085846981" r:id="rId20"/>
    <p:sldId id="2085846982" r:id="rId21"/>
    <p:sldId id="2085846983" r:id="rId22"/>
    <p:sldId id="2085846973" r:id="rId23"/>
    <p:sldId id="615" r:id="rId24"/>
    <p:sldId id="2085846858" r:id="rId25"/>
    <p:sldId id="610" r:id="rId26"/>
    <p:sldId id="2085846859" r:id="rId27"/>
    <p:sldId id="2085846984" r:id="rId28"/>
    <p:sldId id="2085846985" r:id="rId29"/>
    <p:sldId id="2085846974" r:id="rId30"/>
    <p:sldId id="2085846857" r:id="rId31"/>
    <p:sldId id="2085846861" r:id="rId32"/>
    <p:sldId id="2085846986" r:id="rId33"/>
    <p:sldId id="2085846987" r:id="rId34"/>
    <p:sldId id="2085846592" r:id="rId35"/>
    <p:sldId id="2085846862" r:id="rId36"/>
    <p:sldId id="602" r:id="rId37"/>
    <p:sldId id="2085846585" r:id="rId38"/>
    <p:sldId id="2085846988" r:id="rId39"/>
    <p:sldId id="2085846989" r:id="rId40"/>
    <p:sldId id="2085846975" r:id="rId41"/>
    <p:sldId id="2085846855" r:id="rId42"/>
    <p:sldId id="2085846860" r:id="rId43"/>
    <p:sldId id="2085846990" r:id="rId44"/>
    <p:sldId id="2085846993" r:id="rId45"/>
    <p:sldId id="2085846991" r:id="rId46"/>
    <p:sldId id="2085846992" r:id="rId47"/>
    <p:sldId id="2085846584" r:id="rId48"/>
    <p:sldId id="2085846863" r:id="rId49"/>
    <p:sldId id="2085846594" r:id="rId50"/>
    <p:sldId id="2085846970" r:id="rId51"/>
    <p:sldId id="2085846881" r:id="rId52"/>
    <p:sldId id="1257" r:id="rId53"/>
    <p:sldId id="2085846942" r:id="rId54"/>
    <p:sldId id="2085846966" r:id="rId55"/>
    <p:sldId id="2085846797" r:id="rId56"/>
    <p:sldId id="1977728314" r:id="rId57"/>
    <p:sldId id="2085846277" r:id="rId58"/>
    <p:sldId id="2035749757" r:id="rId59"/>
    <p:sldId id="277925906" r:id="rId60"/>
    <p:sldId id="2085846968" r:id="rId61"/>
    <p:sldId id="2085846969" r:id="rId62"/>
    <p:sldId id="2085846947" r:id="rId63"/>
    <p:sldId id="2085846869" r:id="rId64"/>
    <p:sldId id="2085846967" r:id="rId65"/>
    <p:sldId id="2085846870" r:id="rId66"/>
    <p:sldId id="2085846976" r:id="rId67"/>
    <p:sldId id="2085846977" r:id="rId68"/>
    <p:sldId id="2085846978" r:id="rId69"/>
    <p:sldId id="2085846979" r:id="rId70"/>
    <p:sldId id="571" r:id="rId71"/>
  </p:sldIdLst>
  <p:sldSz cx="18288000" cy="10287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4EA"/>
    <a:srgbClr val="4CCCE6"/>
    <a:srgbClr val="6CD5EA"/>
    <a:srgbClr val="2BC3E1"/>
    <a:srgbClr val="57CFE7"/>
    <a:srgbClr val="AAC42C"/>
    <a:srgbClr val="F26B6C"/>
    <a:srgbClr val="A156F4"/>
    <a:srgbClr val="C0C0C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3" autoAdjust="0"/>
    <p:restoredTop sz="92832" autoAdjust="0"/>
  </p:normalViewPr>
  <p:slideViewPr>
    <p:cSldViewPr>
      <p:cViewPr varScale="1">
        <p:scale>
          <a:sx n="61" d="100"/>
          <a:sy n="61" d="100"/>
        </p:scale>
        <p:origin x="90" y="414"/>
      </p:cViewPr>
      <p:guideLst>
        <p:guide orient="horz" pos="3240"/>
        <p:guide pos="5760"/>
      </p:guideLst>
    </p:cSldViewPr>
  </p:slideViewPr>
  <p:outlineViewPr>
    <p:cViewPr>
      <p:scale>
        <a:sx n="33" d="100"/>
        <a:sy n="33" d="100"/>
      </p:scale>
      <p:origin x="0" y="-3234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oleObject" Target="file:///Z:\Personal%20Folders\Econ%20Stuff%20for%20Speeches\Labor%20Markets.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5.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3.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file:///Z:\Shared%20With%20Me\MemInfo%20(2)\R&amp;E%20(Dec%202017)\Products\Sales%20&amp;%20Price%20Report\2019\2019-08\2019-08%20Market%20Notes%20Graphics.xlsx" TargetMode="External"/><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41.xml.rels><?xml version="1.0" encoding="UTF-8" standalone="yes"?>
<Relationships xmlns="http://schemas.openxmlformats.org/package/2006/relationships"><Relationship Id="rId3" Type="http://schemas.openxmlformats.org/officeDocument/2006/relationships/oleObject" Target="file:///Z:\Shared%20With%20Me\MemInfo%20(2)\R&amp;E%20(Dec%202017)\Products\Sales%20&amp;%20Price%20Report\2019\2019-08\2019-08%20Market%20Notes%20Graphics.xlsx" TargetMode="External"/><Relationship Id="rId2" Type="http://schemas.microsoft.com/office/2011/relationships/chartColorStyle" Target="colors29.xml"/><Relationship Id="rId1" Type="http://schemas.microsoft.com/office/2011/relationships/chartStyle" Target="style29.xml"/></Relationships>
</file>

<file path=ppt/charts/_rels/chart42.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30.xml"/><Relationship Id="rId1" Type="http://schemas.microsoft.com/office/2011/relationships/chartStyle" Target="style30.xml"/></Relationships>
</file>

<file path=ppt/charts/_rels/chart43.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31.xml"/><Relationship Id="rId1" Type="http://schemas.microsoft.com/office/2011/relationships/chartStyle" Target="style31.xml"/></Relationships>
</file>

<file path=ppt/charts/_rels/chart44.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SantaClara.xlsx" TargetMode="External"/><Relationship Id="rId2" Type="http://schemas.microsoft.com/office/2011/relationships/chartColorStyle" Target="colors32.xml"/><Relationship Id="rId1" Type="http://schemas.microsoft.com/office/2011/relationships/chartStyle" Target="style3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3.xml"/><Relationship Id="rId1" Type="http://schemas.microsoft.com/office/2011/relationships/chartStyle" Target="style3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4.xml"/><Relationship Id="rId1" Type="http://schemas.microsoft.com/office/2011/relationships/chartStyle" Target="style3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5.xml"/><Relationship Id="rId1" Type="http://schemas.microsoft.com/office/2011/relationships/chartStyle" Target="style35.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49.xml.rels><?xml version="1.0" encoding="UTF-8" standalone="yes"?>
<Relationships xmlns="http://schemas.openxmlformats.org/package/2006/relationships"><Relationship Id="rId3" Type="http://schemas.openxmlformats.org/officeDocument/2006/relationships/oleObject" Target="file:///C:\Users\jordanl\Desktop\Renter%20Rate.xlsx" TargetMode="External"/><Relationship Id="rId2" Type="http://schemas.microsoft.com/office/2011/relationships/chartColorStyle" Target="colors36.xml"/><Relationship Id="rId1" Type="http://schemas.microsoft.com/office/2011/relationships/chartStyle" Target="style36.xml"/></Relationships>
</file>

<file path=ppt/charts/_rels/chart5.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oleObject" Target="file:///Z:\Personal%20Folders\Econ%20Stuff%20for%20Speeches\Migration.xlsx" TargetMode="External"/><Relationship Id="rId2" Type="http://schemas.microsoft.com/office/2011/relationships/chartColorStyle" Target="colors37.xml"/><Relationship Id="rId1" Type="http://schemas.microsoft.com/office/2011/relationships/chartStyle" Target="style37.xml"/></Relationships>
</file>

<file path=ppt/charts/_rels/chart5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'MSA Unemp'!$M$1</c:f>
              <c:strCache>
                <c:ptCount val="1"/>
                <c:pt idx="0">
                  <c:v>UR</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pPr>
                <a:noFill/>
                <a:ln w="25400">
                  <a:noFill/>
                </a:ln>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5E-45D2-9E40-22BE71977DAD}"/>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5E-45D2-9E40-22BE71977DAD}"/>
                </c:ext>
              </c:extLst>
            </c:dLbl>
            <c:dLbl>
              <c:idx val="27"/>
              <c:spPr>
                <a:noFill/>
                <a:ln w="25400">
                  <a:noFill/>
                </a:ln>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5E-45D2-9E40-22BE71977D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'MSA Unemp'!$L$2:$L$29</c:f>
              <c:strCache>
                <c:ptCount val="28"/>
                <c:pt idx="0">
                  <c:v>San Francisco</c:v>
                </c:pt>
                <c:pt idx="1">
                  <c:v>Marin</c:v>
                </c:pt>
                <c:pt idx="2">
                  <c:v>South Bay</c:v>
                </c:pt>
                <c:pt idx="3">
                  <c:v>Sonoma</c:v>
                </c:pt>
                <c:pt idx="4">
                  <c:v>Orange County</c:v>
                </c:pt>
                <c:pt idx="5">
                  <c:v>San Luis Obispo</c:v>
                </c:pt>
                <c:pt idx="6">
                  <c:v>Napa</c:v>
                </c:pt>
                <c:pt idx="7">
                  <c:v>East Bay</c:v>
                </c:pt>
                <c:pt idx="8">
                  <c:v>San Diego</c:v>
                </c:pt>
                <c:pt idx="9">
                  <c:v>Sacramento</c:v>
                </c:pt>
                <c:pt idx="10">
                  <c:v>Ventura</c:v>
                </c:pt>
                <c:pt idx="11">
                  <c:v>Santa Barbara</c:v>
                </c:pt>
                <c:pt idx="12">
                  <c:v>Solano</c:v>
                </c:pt>
                <c:pt idx="13">
                  <c:v>Inland Empire</c:v>
                </c:pt>
                <c:pt idx="14">
                  <c:v>Los Angeles</c:v>
                </c:pt>
                <c:pt idx="15">
                  <c:v>Shasta</c:v>
                </c:pt>
                <c:pt idx="16">
                  <c:v>Santa Cruz</c:v>
                </c:pt>
                <c:pt idx="17">
                  <c:v>Chico</c:v>
                </c:pt>
                <c:pt idx="18">
                  <c:v>Stanislaus</c:v>
                </c:pt>
                <c:pt idx="19">
                  <c:v>Modesto</c:v>
                </c:pt>
                <c:pt idx="20">
                  <c:v>Monterey</c:v>
                </c:pt>
                <c:pt idx="21">
                  <c:v>Yuba City</c:v>
                </c:pt>
                <c:pt idx="22">
                  <c:v>Madera</c:v>
                </c:pt>
                <c:pt idx="23">
                  <c:v>Fresno</c:v>
                </c:pt>
                <c:pt idx="24">
                  <c:v>Bakersfield</c:v>
                </c:pt>
                <c:pt idx="25">
                  <c:v>Kings</c:v>
                </c:pt>
                <c:pt idx="26">
                  <c:v>Merced</c:v>
                </c:pt>
                <c:pt idx="27">
                  <c:v>Tulare</c:v>
                </c:pt>
              </c:strCache>
            </c:strRef>
          </c:cat>
          <c:val>
            <c:numRef>
              <c:f>'MSA Unemp'!$M$2:$M$29</c:f>
              <c:numCache>
                <c:formatCode>0.0%</c:formatCode>
                <c:ptCount val="28"/>
                <c:pt idx="0">
                  <c:v>2.2200354035110871E-2</c:v>
                </c:pt>
                <c:pt idx="1">
                  <c:v>2.371225828338799E-2</c:v>
                </c:pt>
                <c:pt idx="2">
                  <c:v>2.6343534978380743E-2</c:v>
                </c:pt>
                <c:pt idx="3">
                  <c:v>2.8038954883884481E-2</c:v>
                </c:pt>
                <c:pt idx="4">
                  <c:v>2.9303706406907087E-2</c:v>
                </c:pt>
                <c:pt idx="5">
                  <c:v>2.9756409345927135E-2</c:v>
                </c:pt>
                <c:pt idx="6">
                  <c:v>2.9962747567871786E-2</c:v>
                </c:pt>
                <c:pt idx="7">
                  <c:v>3.0824734849714073E-2</c:v>
                </c:pt>
                <c:pt idx="8">
                  <c:v>3.3445606607988621E-2</c:v>
                </c:pt>
                <c:pt idx="9">
                  <c:v>3.7647304297339222E-2</c:v>
                </c:pt>
                <c:pt idx="10">
                  <c:v>3.8097908821408538E-2</c:v>
                </c:pt>
                <c:pt idx="11">
                  <c:v>3.9301010008473997E-2</c:v>
                </c:pt>
                <c:pt idx="12">
                  <c:v>3.9736751218389044E-2</c:v>
                </c:pt>
                <c:pt idx="13">
                  <c:v>4.2131275229639345E-2</c:v>
                </c:pt>
                <c:pt idx="14">
                  <c:v>4.4808871647171768E-2</c:v>
                </c:pt>
                <c:pt idx="15">
                  <c:v>4.8917532054319715E-2</c:v>
                </c:pt>
                <c:pt idx="16">
                  <c:v>4.8954864706046951E-2</c:v>
                </c:pt>
                <c:pt idx="17">
                  <c:v>5.1544392183484458E-2</c:v>
                </c:pt>
                <c:pt idx="18">
                  <c:v>6.0504494908219394E-2</c:v>
                </c:pt>
                <c:pt idx="19">
                  <c:v>6.2215772048667656E-2</c:v>
                </c:pt>
                <c:pt idx="20">
                  <c:v>6.269659232574544E-2</c:v>
                </c:pt>
                <c:pt idx="21">
                  <c:v>7.0116905994768594E-2</c:v>
                </c:pt>
                <c:pt idx="22">
                  <c:v>7.1492071702199886E-2</c:v>
                </c:pt>
                <c:pt idx="23">
                  <c:v>7.4566204625685265E-2</c:v>
                </c:pt>
                <c:pt idx="24">
                  <c:v>7.9598961596992215E-2</c:v>
                </c:pt>
                <c:pt idx="25">
                  <c:v>8.0181491310675451E-2</c:v>
                </c:pt>
                <c:pt idx="26">
                  <c:v>8.2520416443654071E-2</c:v>
                </c:pt>
                <c:pt idx="27">
                  <c:v>9.7544067172138302E-2</c:v>
                </c:pt>
              </c:numCache>
            </c:numRef>
          </c:val>
          <c:extLst>
            <c:ext xmlns:c16="http://schemas.microsoft.com/office/drawing/2014/chart" uri="{C3380CC4-5D6E-409C-BE32-E72D297353CC}">
              <c16:uniqueId val="{00000002-D95E-45D2-9E40-22BE71977DAD}"/>
            </c:ext>
          </c:extLst>
        </c:ser>
        <c:dLbls>
          <c:showLegendKey val="0"/>
          <c:showVal val="0"/>
          <c:showCatName val="0"/>
          <c:showSerName val="0"/>
          <c:showPercent val="0"/>
          <c:showBubbleSize val="0"/>
        </c:dLbls>
        <c:gapWidth val="182"/>
        <c:axId val="462603888"/>
        <c:axId val="1"/>
      </c:barChart>
      <c:catAx>
        <c:axId val="46260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b"/>
        <c:numFmt formatCode="0%" sourceLinked="0"/>
        <c:majorTickMark val="none"/>
        <c:minorTickMark val="none"/>
        <c:tickLblPos val="nextTo"/>
        <c:spPr>
          <a:ln w="6350">
            <a:noFill/>
          </a:ln>
        </c:spPr>
        <c:txPr>
          <a:bodyPr rot="-60000000" vert="horz"/>
          <a:lstStyle/>
          <a:p>
            <a:pPr>
              <a:defRPr/>
            </a:pPr>
            <a:endParaRPr lang="en-US"/>
          </a:p>
        </c:txPr>
        <c:crossAx val="462603888"/>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2800">
          <a:solidFill>
            <a:sysClr val="windowText" lastClr="000000"/>
          </a:solidFill>
          <a:latin typeface="Century Gothic" panose="020B0502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numCache>
            </c:numRef>
          </c:cat>
          <c:val>
            <c:numRef>
              <c:f>Sheet1!$B$2:$B$13</c:f>
              <c:numCache>
                <c:formatCode>0%</c:formatCode>
                <c:ptCount val="12"/>
                <c:pt idx="0">
                  <c:v>0.56999999999999995</c:v>
                </c:pt>
                <c:pt idx="1">
                  <c:v>0.55666666666666664</c:v>
                </c:pt>
                <c:pt idx="2">
                  <c:v>0.51495016611295685</c:v>
                </c:pt>
                <c:pt idx="3">
                  <c:v>0.45666666666666667</c:v>
                </c:pt>
                <c:pt idx="4">
                  <c:v>0.48184818481848185</c:v>
                </c:pt>
                <c:pt idx="5">
                  <c:v>0.49668874172185429</c:v>
                </c:pt>
                <c:pt idx="6">
                  <c:v>0.53</c:v>
                </c:pt>
                <c:pt idx="7">
                  <c:v>0.47508305647840532</c:v>
                </c:pt>
                <c:pt idx="8">
                  <c:v>0.45182724252491696</c:v>
                </c:pt>
                <c:pt idx="9">
                  <c:v>0.51</c:v>
                </c:pt>
                <c:pt idx="10">
                  <c:v>0.48524590163934428</c:v>
                </c:pt>
                <c:pt idx="11">
                  <c:v>0.52</c:v>
                </c:pt>
              </c:numCache>
            </c:numRef>
          </c:val>
          <c:extLst>
            <c:ext xmlns:c16="http://schemas.microsoft.com/office/drawing/2014/chart" uri="{C3380CC4-5D6E-409C-BE32-E72D297353CC}">
              <c16:uniqueId val="{00000000-560D-4334-A32A-F556AE3E1AD6}"/>
            </c:ext>
          </c:extLst>
        </c:ser>
        <c:dLbls>
          <c:dLblPos val="outEnd"/>
          <c:showLegendKey val="0"/>
          <c:showVal val="1"/>
          <c:showCatName val="0"/>
          <c:showSerName val="0"/>
          <c:showPercent val="0"/>
          <c:showBubbleSize val="0"/>
        </c:dLbls>
        <c:gapWidth val="100"/>
        <c:overlap val="-27"/>
        <c:axId val="58423168"/>
        <c:axId val="58426112"/>
      </c:barChart>
      <c:dateAx>
        <c:axId val="584231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crossAx val="58426112"/>
        <c:crosses val="autoZero"/>
        <c:auto val="1"/>
        <c:lblOffset val="100"/>
        <c:baseTimeUnit val="months"/>
      </c:dateAx>
      <c:valAx>
        <c:axId val="58426112"/>
        <c:scaling>
          <c:orientation val="minMax"/>
          <c:max val="1"/>
        </c:scaling>
        <c:delete val="1"/>
        <c:axPos val="l"/>
        <c:numFmt formatCode="0%" sourceLinked="1"/>
        <c:majorTickMark val="out"/>
        <c:minorTickMark val="none"/>
        <c:tickLblPos val="nextTo"/>
        <c:crossAx val="5842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numCache>
            </c:numRef>
          </c:cat>
          <c:val>
            <c:numRef>
              <c:f>Sheet1!$B$2:$B$13</c:f>
              <c:numCache>
                <c:formatCode>0%</c:formatCode>
                <c:ptCount val="12"/>
                <c:pt idx="0">
                  <c:v>0.22333333333333333</c:v>
                </c:pt>
                <c:pt idx="1">
                  <c:v>0.21</c:v>
                </c:pt>
                <c:pt idx="2">
                  <c:v>0.26797385620915032</c:v>
                </c:pt>
                <c:pt idx="3">
                  <c:v>0.25159235668789809</c:v>
                </c:pt>
                <c:pt idx="4">
                  <c:v>0.22442244224422442</c:v>
                </c:pt>
                <c:pt idx="5">
                  <c:v>0.24503311258278146</c:v>
                </c:pt>
                <c:pt idx="6">
                  <c:v>0.24</c:v>
                </c:pt>
                <c:pt idx="7">
                  <c:v>0.21926910299003322</c:v>
                </c:pt>
                <c:pt idx="8">
                  <c:v>0.22259136212624583</c:v>
                </c:pt>
                <c:pt idx="9">
                  <c:v>0.25666666666666665</c:v>
                </c:pt>
                <c:pt idx="10">
                  <c:v>0.23278688524590163</c:v>
                </c:pt>
                <c:pt idx="11">
                  <c:v>0.23</c:v>
                </c:pt>
              </c:numCache>
            </c:numRef>
          </c:val>
          <c:extLst>
            <c:ext xmlns:c16="http://schemas.microsoft.com/office/drawing/2014/chart" uri="{C3380CC4-5D6E-409C-BE32-E72D297353CC}">
              <c16:uniqueId val="{00000000-F2CC-4E7B-A50E-07F9395750CC}"/>
            </c:ext>
          </c:extLst>
        </c:ser>
        <c:dLbls>
          <c:dLblPos val="outEnd"/>
          <c:showLegendKey val="0"/>
          <c:showVal val="1"/>
          <c:showCatName val="0"/>
          <c:showSerName val="0"/>
          <c:showPercent val="0"/>
          <c:showBubbleSize val="0"/>
        </c:dLbls>
        <c:gapWidth val="100"/>
        <c:overlap val="-27"/>
        <c:axId val="58343808"/>
        <c:axId val="58346496"/>
      </c:barChart>
      <c:dateAx>
        <c:axId val="5834380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crossAx val="58346496"/>
        <c:crosses val="autoZero"/>
        <c:auto val="1"/>
        <c:lblOffset val="100"/>
        <c:baseTimeUnit val="months"/>
      </c:dateAx>
      <c:valAx>
        <c:axId val="58346496"/>
        <c:scaling>
          <c:orientation val="minMax"/>
          <c:max val="1"/>
        </c:scaling>
        <c:delete val="1"/>
        <c:axPos val="l"/>
        <c:numFmt formatCode="0%" sourceLinked="1"/>
        <c:majorTickMark val="out"/>
        <c:minorTickMark val="none"/>
        <c:tickLblPos val="nextTo"/>
        <c:crossAx val="583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3"/>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697-4E99-8F26-45B797684AE8}"/>
              </c:ext>
            </c:extLst>
          </c:dPt>
          <c:dPt>
            <c:idx val="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697-4E99-8F26-45B797684AE8}"/>
              </c:ext>
            </c:extLst>
          </c:dPt>
          <c:dPt>
            <c:idx val="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697-4E99-8F26-45B797684AE8}"/>
              </c:ext>
            </c:extLst>
          </c:dPt>
          <c:dPt>
            <c:idx val="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B697-4E99-8F26-45B797684AE8}"/>
              </c:ext>
            </c:extLst>
          </c:dPt>
          <c:dPt>
            <c:idx val="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B697-4E99-8F26-45B797684AE8}"/>
              </c:ext>
            </c:extLst>
          </c:dPt>
          <c:dPt>
            <c:idx val="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B697-4E99-8F26-45B797684AE8}"/>
              </c:ext>
            </c:extLst>
          </c:dPt>
          <c:dPt>
            <c:idx val="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B697-4E99-8F26-45B797684AE8}"/>
              </c:ext>
            </c:extLst>
          </c:dPt>
          <c:dPt>
            <c:idx val="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B697-4E99-8F26-45B797684AE8}"/>
              </c:ext>
            </c:extLst>
          </c:dPt>
          <c:dPt>
            <c:idx val="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B697-4E99-8F26-45B797684AE8}"/>
              </c:ext>
            </c:extLst>
          </c:dPt>
          <c:dPt>
            <c:idx val="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B697-4E99-8F26-45B797684AE8}"/>
              </c:ext>
            </c:extLst>
          </c:dPt>
          <c:dPt>
            <c:idx val="1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B697-4E99-8F26-45B797684AE8}"/>
              </c:ext>
            </c:extLst>
          </c:dPt>
          <c:dPt>
            <c:idx val="1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B697-4E99-8F26-45B797684AE8}"/>
              </c:ext>
            </c:extLst>
          </c:dPt>
          <c:dPt>
            <c:idx val="12"/>
            <c:invertIfNegative val="0"/>
            <c:bubble3D val="0"/>
            <c:extLst>
              <c:ext xmlns:c16="http://schemas.microsoft.com/office/drawing/2014/chart" uri="{C3380CC4-5D6E-409C-BE32-E72D297353CC}">
                <c16:uniqueId val="{00000018-B697-4E99-8F26-45B797684AE8}"/>
              </c:ext>
            </c:extLst>
          </c:dPt>
          <c:dPt>
            <c:idx val="13"/>
            <c:invertIfNegative val="0"/>
            <c:bubble3D val="0"/>
            <c:extLst>
              <c:ext xmlns:c16="http://schemas.microsoft.com/office/drawing/2014/chart" uri="{C3380CC4-5D6E-409C-BE32-E72D297353CC}">
                <c16:uniqueId val="{00000019-B697-4E99-8F26-45B797684AE8}"/>
              </c:ext>
            </c:extLst>
          </c:dPt>
          <c:dPt>
            <c:idx val="14"/>
            <c:invertIfNegative val="0"/>
            <c:bubble3D val="0"/>
            <c:extLst>
              <c:ext xmlns:c16="http://schemas.microsoft.com/office/drawing/2014/chart" uri="{C3380CC4-5D6E-409C-BE32-E72D297353CC}">
                <c16:uniqueId val="{0000001A-B697-4E99-8F26-45B797684AE8}"/>
              </c:ext>
            </c:extLst>
          </c:dPt>
          <c:dPt>
            <c:idx val="15"/>
            <c:invertIfNegative val="0"/>
            <c:bubble3D val="0"/>
            <c:extLst>
              <c:ext xmlns:c16="http://schemas.microsoft.com/office/drawing/2014/chart" uri="{C3380CC4-5D6E-409C-BE32-E72D297353CC}">
                <c16:uniqueId val="{0000001B-B697-4E99-8F26-45B797684AE8}"/>
              </c:ext>
            </c:extLst>
          </c:dPt>
          <c:dPt>
            <c:idx val="16"/>
            <c:invertIfNegative val="0"/>
            <c:bubble3D val="0"/>
            <c:extLst>
              <c:ext xmlns:c16="http://schemas.microsoft.com/office/drawing/2014/chart" uri="{C3380CC4-5D6E-409C-BE32-E72D297353CC}">
                <c16:uniqueId val="{0000001C-B697-4E99-8F26-45B797684AE8}"/>
              </c:ext>
            </c:extLst>
          </c:dPt>
          <c:dPt>
            <c:idx val="17"/>
            <c:invertIfNegative val="0"/>
            <c:bubble3D val="0"/>
            <c:extLst>
              <c:ext xmlns:c16="http://schemas.microsoft.com/office/drawing/2014/chart" uri="{C3380CC4-5D6E-409C-BE32-E72D297353CC}">
                <c16:uniqueId val="{0000001D-B697-4E99-8F26-45B797684AE8}"/>
              </c:ext>
            </c:extLst>
          </c:dPt>
          <c:dPt>
            <c:idx val="18"/>
            <c:invertIfNegative val="0"/>
            <c:bubble3D val="0"/>
            <c:extLst>
              <c:ext xmlns:c16="http://schemas.microsoft.com/office/drawing/2014/chart" uri="{C3380CC4-5D6E-409C-BE32-E72D297353CC}">
                <c16:uniqueId val="{0000001E-B697-4E99-8F26-45B797684AE8}"/>
              </c:ext>
            </c:extLst>
          </c:dPt>
          <c:dPt>
            <c:idx val="19"/>
            <c:invertIfNegative val="0"/>
            <c:bubble3D val="0"/>
            <c:extLst>
              <c:ext xmlns:c16="http://schemas.microsoft.com/office/drawing/2014/chart" uri="{C3380CC4-5D6E-409C-BE32-E72D297353CC}">
                <c16:uniqueId val="{0000001F-B697-4E99-8F26-45B797684AE8}"/>
              </c:ext>
            </c:extLst>
          </c:dPt>
          <c:dPt>
            <c:idx val="20"/>
            <c:invertIfNegative val="0"/>
            <c:bubble3D val="0"/>
            <c:extLst>
              <c:ext xmlns:c16="http://schemas.microsoft.com/office/drawing/2014/chart" uri="{C3380CC4-5D6E-409C-BE32-E72D297353CC}">
                <c16:uniqueId val="{00000020-B697-4E99-8F26-45B797684AE8}"/>
              </c:ext>
            </c:extLst>
          </c:dPt>
          <c:dPt>
            <c:idx val="21"/>
            <c:invertIfNegative val="0"/>
            <c:bubble3D val="0"/>
            <c:extLst>
              <c:ext xmlns:c16="http://schemas.microsoft.com/office/drawing/2014/chart" uri="{C3380CC4-5D6E-409C-BE32-E72D297353CC}">
                <c16:uniqueId val="{00000021-B697-4E99-8F26-45B797684AE8}"/>
              </c:ext>
            </c:extLst>
          </c:dPt>
          <c:dPt>
            <c:idx val="22"/>
            <c:invertIfNegative val="0"/>
            <c:bubble3D val="0"/>
            <c:extLst>
              <c:ext xmlns:c16="http://schemas.microsoft.com/office/drawing/2014/chart" uri="{C3380CC4-5D6E-409C-BE32-E72D297353CC}">
                <c16:uniqueId val="{00000022-B697-4E99-8F26-45B797684AE8}"/>
              </c:ext>
            </c:extLst>
          </c:dPt>
          <c:dPt>
            <c:idx val="23"/>
            <c:invertIfNegative val="0"/>
            <c:bubble3D val="0"/>
            <c:extLst>
              <c:ext xmlns:c16="http://schemas.microsoft.com/office/drawing/2014/chart" uri="{C3380CC4-5D6E-409C-BE32-E72D297353CC}">
                <c16:uniqueId val="{00000023-B697-4E99-8F26-45B797684AE8}"/>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B697-4E99-8F26-45B797684AE8}"/>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B697-4E99-8F26-45B797684AE8}"/>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B697-4E99-8F26-45B797684AE8}"/>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B697-4E99-8F26-45B797684AE8}"/>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B697-4E99-8F26-45B797684AE8}"/>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B697-4E99-8F26-45B797684AE8}"/>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B697-4E99-8F26-45B797684AE8}"/>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B697-4E99-8F26-45B797684AE8}"/>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B697-4E99-8F26-45B797684AE8}"/>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B697-4E99-8F26-45B797684AE8}"/>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B697-4E99-8F26-45B797684AE8}"/>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B697-4E99-8F26-45B797684AE8}"/>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B697-4E99-8F26-45B797684AE8}"/>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B697-4E99-8F26-45B797684AE8}"/>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B697-4E99-8F26-45B797684AE8}"/>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B697-4E99-8F26-45B797684AE8}"/>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B697-4E99-8F26-45B797684AE8}"/>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B697-4E99-8F26-45B797684AE8}"/>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B697-4E99-8F26-45B797684AE8}"/>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B697-4E99-8F26-45B797684AE8}"/>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B697-4E99-8F26-45B797684AE8}"/>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B697-4E99-8F26-45B797684AE8}"/>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B697-4E99-8F26-45B797684AE8}"/>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B697-4E99-8F26-45B797684AE8}"/>
              </c:ext>
            </c:extLst>
          </c:dPt>
          <c:dPt>
            <c:idx val="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5-B697-4E99-8F26-45B797684AE8}"/>
              </c:ext>
            </c:extLst>
          </c:dPt>
          <c:dPt>
            <c:idx val="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7-B697-4E99-8F26-45B797684AE8}"/>
              </c:ext>
            </c:extLst>
          </c:dPt>
          <c:dPt>
            <c:idx val="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9-B697-4E99-8F26-45B797684AE8}"/>
              </c:ext>
            </c:extLst>
          </c:dPt>
          <c:dPt>
            <c:idx val="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B-B697-4E99-8F26-45B797684AE8}"/>
              </c:ext>
            </c:extLst>
          </c:dPt>
          <c:dPt>
            <c:idx val="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D-B697-4E99-8F26-45B797684AE8}"/>
              </c:ext>
            </c:extLst>
          </c:dPt>
          <c:dPt>
            <c:idx val="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F-B697-4E99-8F26-45B797684AE8}"/>
              </c:ext>
            </c:extLst>
          </c:dPt>
          <c:dPt>
            <c:idx val="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B697-4E99-8F26-45B797684AE8}"/>
              </c:ext>
            </c:extLst>
          </c:dPt>
          <c:dPt>
            <c:idx val="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B697-4E99-8F26-45B797684AE8}"/>
              </c:ext>
            </c:extLst>
          </c:dPt>
          <c:dPt>
            <c:idx val="5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B697-4E99-8F26-45B797684AE8}"/>
              </c:ext>
            </c:extLst>
          </c:dPt>
          <c:dPt>
            <c:idx val="5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B697-4E99-8F26-45B797684AE8}"/>
              </c:ext>
            </c:extLst>
          </c:dPt>
          <c:dPt>
            <c:idx val="5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B697-4E99-8F26-45B797684AE8}"/>
              </c:ext>
            </c:extLst>
          </c:dPt>
          <c:dPt>
            <c:idx val="5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B697-4E99-8F26-45B797684AE8}"/>
              </c:ext>
            </c:extLst>
          </c:dPt>
          <c:dPt>
            <c:idx val="60"/>
            <c:invertIfNegative val="0"/>
            <c:bubble3D val="0"/>
            <c:extLst>
              <c:ext xmlns:c16="http://schemas.microsoft.com/office/drawing/2014/chart" uri="{C3380CC4-5D6E-409C-BE32-E72D297353CC}">
                <c16:uniqueId val="{0000006C-B697-4E99-8F26-45B797684AE8}"/>
              </c:ext>
            </c:extLst>
          </c:dPt>
          <c:dPt>
            <c:idx val="61"/>
            <c:invertIfNegative val="0"/>
            <c:bubble3D val="0"/>
            <c:extLst>
              <c:ext xmlns:c16="http://schemas.microsoft.com/office/drawing/2014/chart" uri="{C3380CC4-5D6E-409C-BE32-E72D297353CC}">
                <c16:uniqueId val="{0000006D-B697-4E99-8F26-45B797684AE8}"/>
              </c:ext>
            </c:extLst>
          </c:dPt>
          <c:dPt>
            <c:idx val="62"/>
            <c:invertIfNegative val="0"/>
            <c:bubble3D val="0"/>
            <c:extLst>
              <c:ext xmlns:c16="http://schemas.microsoft.com/office/drawing/2014/chart" uri="{C3380CC4-5D6E-409C-BE32-E72D297353CC}">
                <c16:uniqueId val="{0000006E-B697-4E99-8F26-45B797684AE8}"/>
              </c:ext>
            </c:extLst>
          </c:dPt>
          <c:dPt>
            <c:idx val="63"/>
            <c:invertIfNegative val="0"/>
            <c:bubble3D val="0"/>
            <c:extLst>
              <c:ext xmlns:c16="http://schemas.microsoft.com/office/drawing/2014/chart" uri="{C3380CC4-5D6E-409C-BE32-E72D297353CC}">
                <c16:uniqueId val="{0000006F-B697-4E99-8F26-45B797684AE8}"/>
              </c:ext>
            </c:extLst>
          </c:dPt>
          <c:dPt>
            <c:idx val="64"/>
            <c:invertIfNegative val="0"/>
            <c:bubble3D val="0"/>
            <c:extLst>
              <c:ext xmlns:c16="http://schemas.microsoft.com/office/drawing/2014/chart" uri="{C3380CC4-5D6E-409C-BE32-E72D297353CC}">
                <c16:uniqueId val="{00000070-B697-4E99-8F26-45B797684AE8}"/>
              </c:ext>
            </c:extLst>
          </c:dPt>
          <c:dPt>
            <c:idx val="65"/>
            <c:invertIfNegative val="0"/>
            <c:bubble3D val="0"/>
            <c:extLst>
              <c:ext xmlns:c16="http://schemas.microsoft.com/office/drawing/2014/chart" uri="{C3380CC4-5D6E-409C-BE32-E72D297353CC}">
                <c16:uniqueId val="{00000071-B697-4E99-8F26-45B797684AE8}"/>
              </c:ext>
            </c:extLst>
          </c:dPt>
          <c:dPt>
            <c:idx val="66"/>
            <c:invertIfNegative val="0"/>
            <c:bubble3D val="0"/>
            <c:extLst>
              <c:ext xmlns:c16="http://schemas.microsoft.com/office/drawing/2014/chart" uri="{C3380CC4-5D6E-409C-BE32-E72D297353CC}">
                <c16:uniqueId val="{00000072-B697-4E99-8F26-45B797684AE8}"/>
              </c:ext>
            </c:extLst>
          </c:dPt>
          <c:dPt>
            <c:idx val="67"/>
            <c:invertIfNegative val="0"/>
            <c:bubble3D val="0"/>
            <c:extLst>
              <c:ext xmlns:c16="http://schemas.microsoft.com/office/drawing/2014/chart" uri="{C3380CC4-5D6E-409C-BE32-E72D297353CC}">
                <c16:uniqueId val="{00000073-B697-4E99-8F26-45B797684AE8}"/>
              </c:ext>
            </c:extLst>
          </c:dPt>
          <c:dPt>
            <c:idx val="68"/>
            <c:invertIfNegative val="0"/>
            <c:bubble3D val="0"/>
            <c:extLst>
              <c:ext xmlns:c16="http://schemas.microsoft.com/office/drawing/2014/chart" uri="{C3380CC4-5D6E-409C-BE32-E72D297353CC}">
                <c16:uniqueId val="{00000074-B697-4E99-8F26-45B797684AE8}"/>
              </c:ext>
            </c:extLst>
          </c:dPt>
          <c:dPt>
            <c:idx val="69"/>
            <c:invertIfNegative val="0"/>
            <c:bubble3D val="0"/>
            <c:extLst>
              <c:ext xmlns:c16="http://schemas.microsoft.com/office/drawing/2014/chart" uri="{C3380CC4-5D6E-409C-BE32-E72D297353CC}">
                <c16:uniqueId val="{00000075-B697-4E99-8F26-45B797684AE8}"/>
              </c:ext>
            </c:extLst>
          </c:dPt>
          <c:dPt>
            <c:idx val="70"/>
            <c:invertIfNegative val="0"/>
            <c:bubble3D val="0"/>
            <c:extLst>
              <c:ext xmlns:c16="http://schemas.microsoft.com/office/drawing/2014/chart" uri="{C3380CC4-5D6E-409C-BE32-E72D297353CC}">
                <c16:uniqueId val="{00000076-B697-4E99-8F26-45B797684AE8}"/>
              </c:ext>
            </c:extLst>
          </c:dPt>
          <c:dPt>
            <c:idx val="71"/>
            <c:invertIfNegative val="0"/>
            <c:bubble3D val="0"/>
            <c:extLst>
              <c:ext xmlns:c16="http://schemas.microsoft.com/office/drawing/2014/chart" uri="{C3380CC4-5D6E-409C-BE32-E72D297353CC}">
                <c16:uniqueId val="{00000077-B697-4E99-8F26-45B797684AE8}"/>
              </c:ext>
            </c:extLst>
          </c:dPt>
          <c:dPt>
            <c:idx val="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B697-4E99-8F26-45B797684AE8}"/>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B697-4E99-8F26-45B797684AE8}"/>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B697-4E99-8F26-45B797684AE8}"/>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B697-4E99-8F26-45B797684AE8}"/>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B697-4E99-8F26-45B797684AE8}"/>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B697-4E99-8F26-45B797684AE8}"/>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B697-4E99-8F26-45B797684AE8}"/>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B697-4E99-8F26-45B797684AE8}"/>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B697-4E99-8F26-45B797684AE8}"/>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B697-4E99-8F26-45B797684AE8}"/>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B697-4E99-8F26-45B797684AE8}"/>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B697-4E99-8F26-45B797684AE8}"/>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B697-4E99-8F26-45B797684AE8}"/>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B697-4E99-8F26-45B797684AE8}"/>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B697-4E99-8F26-45B797684AE8}"/>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B697-4E99-8F26-45B797684AE8}"/>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B697-4E99-8F26-45B797684AE8}"/>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B697-4E99-8F26-45B797684AE8}"/>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B697-4E99-8F26-45B797684AE8}"/>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B697-4E99-8F26-45B797684AE8}"/>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B697-4E99-8F26-45B797684AE8}"/>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B697-4E99-8F26-45B797684AE8}"/>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B697-4E99-8F26-45B797684AE8}"/>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B697-4E99-8F26-45B797684AE8}"/>
              </c:ext>
            </c:extLst>
          </c:dPt>
          <c:dPt>
            <c:idx val="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9-B697-4E99-8F26-45B797684AE8}"/>
              </c:ext>
            </c:extLst>
          </c:dPt>
          <c:dPt>
            <c:idx val="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B-B697-4E99-8F26-45B797684AE8}"/>
              </c:ext>
            </c:extLst>
          </c:dPt>
          <c:dPt>
            <c:idx val="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D-B697-4E99-8F26-45B797684AE8}"/>
              </c:ext>
            </c:extLst>
          </c:dPt>
          <c:dPt>
            <c:idx val="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F-B697-4E99-8F26-45B797684AE8}"/>
              </c:ext>
            </c:extLst>
          </c:dPt>
          <c:dPt>
            <c:idx val="1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1-B697-4E99-8F26-45B797684AE8}"/>
              </c:ext>
            </c:extLst>
          </c:dPt>
          <c:dPt>
            <c:idx val="1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3-B697-4E99-8F26-45B797684AE8}"/>
              </c:ext>
            </c:extLst>
          </c:dPt>
          <c:dPt>
            <c:idx val="1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B697-4E99-8F26-45B797684AE8}"/>
              </c:ext>
            </c:extLst>
          </c:dPt>
          <c:dPt>
            <c:idx val="10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B697-4E99-8F26-45B797684AE8}"/>
              </c:ext>
            </c:extLst>
          </c:dPt>
          <c:dPt>
            <c:idx val="10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B697-4E99-8F26-45B797684AE8}"/>
              </c:ext>
            </c:extLst>
          </c:dPt>
          <c:dPt>
            <c:idx val="10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B697-4E99-8F26-45B797684AE8}"/>
              </c:ext>
            </c:extLst>
          </c:dPt>
          <c:dPt>
            <c:idx val="10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B697-4E99-8F26-45B797684AE8}"/>
              </c:ext>
            </c:extLst>
          </c:dPt>
          <c:dPt>
            <c:idx val="10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B697-4E99-8F26-45B797684AE8}"/>
              </c:ext>
            </c:extLst>
          </c:dPt>
          <c:dPt>
            <c:idx val="108"/>
            <c:invertIfNegative val="0"/>
            <c:bubble3D val="0"/>
            <c:extLst>
              <c:ext xmlns:c16="http://schemas.microsoft.com/office/drawing/2014/chart" uri="{C3380CC4-5D6E-409C-BE32-E72D297353CC}">
                <c16:uniqueId val="{000000C0-B697-4E99-8F26-45B797684AE8}"/>
              </c:ext>
            </c:extLst>
          </c:dPt>
          <c:dPt>
            <c:idx val="109"/>
            <c:invertIfNegative val="0"/>
            <c:bubble3D val="0"/>
            <c:extLst>
              <c:ext xmlns:c16="http://schemas.microsoft.com/office/drawing/2014/chart" uri="{C3380CC4-5D6E-409C-BE32-E72D297353CC}">
                <c16:uniqueId val="{000000C1-B697-4E99-8F26-45B797684AE8}"/>
              </c:ext>
            </c:extLst>
          </c:dPt>
          <c:dPt>
            <c:idx val="120"/>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0C3-B697-4E99-8F26-45B797684AE8}"/>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B697-4E99-8F26-45B797684AE8}"/>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B697-4E99-8F26-45B797684AE8}"/>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B697-4E99-8F26-45B797684AE8}"/>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B697-4E99-8F26-45B797684AE8}"/>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B697-4E99-8F26-45B797684AE8}"/>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B697-4E99-8F26-45B797684AE8}"/>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B697-4E99-8F26-45B797684AE8}"/>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B697-4E99-8F26-45B797684AE8}"/>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B697-4E99-8F26-45B797684AE8}"/>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B697-4E99-8F26-45B797684AE8}"/>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B697-4E99-8F26-45B797684AE8}"/>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B697-4E99-8F26-45B797684AE8}"/>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B697-4E99-8F26-45B797684AE8}"/>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B697-4E99-8F26-45B797684AE8}"/>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B697-4E99-8F26-45B797684AE8}"/>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B697-4E99-8F26-45B797684AE8}"/>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B697-4E99-8F26-45B797684AE8}"/>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B697-4E99-8F26-45B797684AE8}"/>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B697-4E99-8F26-45B797684AE8}"/>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A-36EE-499F-8492-F8D7C8038B40}"/>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C-F738-4B0B-BF6A-8520C14E5C2E}"/>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E-03AB-402F-8484-E7714D117845}"/>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0-5CCB-4503-9423-74020BA7FA10}"/>
              </c:ext>
            </c:extLst>
          </c:dPt>
          <c:dPt>
            <c:idx val="14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2-3A5E-477D-873C-718412208C93}"/>
              </c:ext>
            </c:extLst>
          </c:dPt>
          <c:dPt>
            <c:idx val="14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3A5E-477D-873C-718412208C93}"/>
              </c:ext>
            </c:extLst>
          </c:dPt>
          <c:dPt>
            <c:idx val="14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6-90D8-4095-B808-374E7071DDA4}"/>
              </c:ext>
            </c:extLst>
          </c:dPt>
          <c:dPt>
            <c:idx val="14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B7A3-48AB-A3D8-917BADFB1599}"/>
              </c:ext>
            </c:extLst>
          </c:dPt>
          <c:dPt>
            <c:idx val="1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02B-4BA4-8BE0-6D6E9D7E555F}"/>
              </c:ext>
            </c:extLst>
          </c:dPt>
          <c:dPt>
            <c:idx val="1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E3EE-4C74-B2BF-BE4372A3192D}"/>
              </c:ext>
            </c:extLst>
          </c:dPt>
          <c:dPt>
            <c:idx val="1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8450-4418-AC94-7F12D1DA318D}"/>
              </c:ext>
            </c:extLst>
          </c:dPt>
          <c:dPt>
            <c:idx val="1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0-4FC8-466A-A4E3-604845DE03BC}"/>
              </c:ext>
            </c:extLst>
          </c:dPt>
          <c:dPt>
            <c:idx val="1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3049-4561-836F-829EB7794F6F}"/>
              </c:ext>
            </c:extLst>
          </c:dPt>
          <c:dPt>
            <c:idx val="1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16EA-4E40-9349-73F51FAE5AC6}"/>
              </c:ext>
            </c:extLst>
          </c:dPt>
          <c:dPt>
            <c:idx val="1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E152-43D4-9D7F-FB14C58A6017}"/>
              </c:ext>
            </c:extLst>
          </c:dPt>
          <c:dPt>
            <c:idx val="1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ADB3-452C-9131-853B722AD939}"/>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B-F9B3-4100-BC41-16327BAD0C8F}"/>
              </c:ext>
            </c:extLst>
          </c:dPt>
          <c:dPt>
            <c:idx val="169"/>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C-644C-41FF-8C61-A410EC84B952}"/>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F-1BE7-4AA5-8B0E-B76C2C5C3FCD}"/>
              </c:ext>
            </c:extLst>
          </c:dPt>
          <c:dPt>
            <c:idx val="171"/>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0-1C8A-4B07-8DAC-E49E6DB5FC1B}"/>
              </c:ext>
            </c:extLst>
          </c:dPt>
          <c:dPt>
            <c:idx val="1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2-716E-4F28-AD21-8795F74E50EC}"/>
              </c:ext>
            </c:extLst>
          </c:dPt>
          <c:dPt>
            <c:idx val="173"/>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4-4C79-4C26-8B6E-7A36E3AEA463}"/>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6-BAFF-46E3-97E3-086250F70A4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8-7806-42E8-97A1-CF1193FF1597}"/>
              </c:ext>
            </c:extLst>
          </c:dPt>
          <c:cat>
            <c:numRef>
              <c:f>Sheet1!$A$2:$A$237</c:f>
              <c:numCache>
                <c:formatCode>mmm\-yy</c:formatCode>
                <c:ptCount val="17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numCache>
            </c:numRef>
          </c:cat>
          <c:val>
            <c:numRef>
              <c:f>Sheet1!$B$2:$B$237</c:f>
              <c:numCache>
                <c:formatCode>_(* #,##0_);_(* \(#,##0\);_(* "-"??_);_(@_)</c:formatCode>
                <c:ptCount val="176"/>
                <c:pt idx="0">
                  <c:v>625570</c:v>
                </c:pt>
                <c:pt idx="1">
                  <c:v>566250</c:v>
                </c:pt>
                <c:pt idx="2">
                  <c:v>580290</c:v>
                </c:pt>
                <c:pt idx="3">
                  <c:v>594740</c:v>
                </c:pt>
                <c:pt idx="4">
                  <c:v>586800</c:v>
                </c:pt>
                <c:pt idx="5">
                  <c:v>591220</c:v>
                </c:pt>
                <c:pt idx="6">
                  <c:v>588240</c:v>
                </c:pt>
                <c:pt idx="7">
                  <c:v>593560</c:v>
                </c:pt>
                <c:pt idx="8">
                  <c:v>584360</c:v>
                </c:pt>
                <c:pt idx="9">
                  <c:v>570090</c:v>
                </c:pt>
                <c:pt idx="10">
                  <c:v>537210</c:v>
                </c:pt>
                <c:pt idx="11">
                  <c:v>496590</c:v>
                </c:pt>
                <c:pt idx="12">
                  <c:v>483480</c:v>
                </c:pt>
                <c:pt idx="13">
                  <c:v>470350</c:v>
                </c:pt>
                <c:pt idx="14">
                  <c:v>482810</c:v>
                </c:pt>
                <c:pt idx="15">
                  <c:v>473700</c:v>
                </c:pt>
                <c:pt idx="16">
                  <c:v>446700</c:v>
                </c:pt>
                <c:pt idx="17">
                  <c:v>433520</c:v>
                </c:pt>
                <c:pt idx="18">
                  <c:v>416620</c:v>
                </c:pt>
                <c:pt idx="19">
                  <c:v>414400</c:v>
                </c:pt>
                <c:pt idx="20">
                  <c:v>412140</c:v>
                </c:pt>
                <c:pt idx="21">
                  <c:v>414390</c:v>
                </c:pt>
                <c:pt idx="22">
                  <c:v>411720</c:v>
                </c:pt>
                <c:pt idx="23">
                  <c:v>407840</c:v>
                </c:pt>
                <c:pt idx="24">
                  <c:v>365770</c:v>
                </c:pt>
                <c:pt idx="25">
                  <c:v>371550</c:v>
                </c:pt>
                <c:pt idx="26">
                  <c:v>350630</c:v>
                </c:pt>
                <c:pt idx="27">
                  <c:v>315870</c:v>
                </c:pt>
                <c:pt idx="28">
                  <c:v>302580</c:v>
                </c:pt>
                <c:pt idx="29">
                  <c:v>299030</c:v>
                </c:pt>
                <c:pt idx="30">
                  <c:v>289460</c:v>
                </c:pt>
                <c:pt idx="31">
                  <c:v>270000</c:v>
                </c:pt>
                <c:pt idx="32">
                  <c:v>227390</c:v>
                </c:pt>
                <c:pt idx="33">
                  <c:v>223750</c:v>
                </c:pt>
                <c:pt idx="34">
                  <c:v>241240</c:v>
                </c:pt>
                <c:pt idx="35">
                  <c:v>251830</c:v>
                </c:pt>
                <c:pt idx="36">
                  <c:v>258780</c:v>
                </c:pt>
                <c:pt idx="37">
                  <c:v>267780</c:v>
                </c:pt>
                <c:pt idx="38">
                  <c:v>287120</c:v>
                </c:pt>
                <c:pt idx="39">
                  <c:v>328620</c:v>
                </c:pt>
                <c:pt idx="40">
                  <c:v>360230</c:v>
                </c:pt>
                <c:pt idx="41">
                  <c:v>378000</c:v>
                </c:pt>
                <c:pt idx="42">
                  <c:v>404910</c:v>
                </c:pt>
                <c:pt idx="43">
                  <c:v>425350</c:v>
                </c:pt>
                <c:pt idx="44">
                  <c:v>463910</c:v>
                </c:pt>
                <c:pt idx="45">
                  <c:v>478500</c:v>
                </c:pt>
                <c:pt idx="46">
                  <c:v>453880</c:v>
                </c:pt>
                <c:pt idx="47">
                  <c:v>469940</c:v>
                </c:pt>
                <c:pt idx="48">
                  <c:v>504630</c:v>
                </c:pt>
                <c:pt idx="49">
                  <c:v>498580</c:v>
                </c:pt>
                <c:pt idx="50">
                  <c:v>466430</c:v>
                </c:pt>
                <c:pt idx="51">
                  <c:v>468920</c:v>
                </c:pt>
                <c:pt idx="52">
                  <c:v>463420</c:v>
                </c:pt>
                <c:pt idx="53">
                  <c:v>457090</c:v>
                </c:pt>
                <c:pt idx="54">
                  <c:v>472420</c:v>
                </c:pt>
                <c:pt idx="55">
                  <c:v>468580</c:v>
                </c:pt>
                <c:pt idx="56">
                  <c:v>464300</c:v>
                </c:pt>
                <c:pt idx="57">
                  <c:v>489400</c:v>
                </c:pt>
                <c:pt idx="58">
                  <c:v>479500</c:v>
                </c:pt>
                <c:pt idx="59">
                  <c:v>465080</c:v>
                </c:pt>
                <c:pt idx="60">
                  <c:v>440500</c:v>
                </c:pt>
                <c:pt idx="61">
                  <c:v>434440</c:v>
                </c:pt>
                <c:pt idx="62">
                  <c:v>433380</c:v>
                </c:pt>
                <c:pt idx="63">
                  <c:v>414820</c:v>
                </c:pt>
                <c:pt idx="64">
                  <c:v>475610</c:v>
                </c:pt>
                <c:pt idx="65">
                  <c:v>423380</c:v>
                </c:pt>
                <c:pt idx="66">
                  <c:v>381560</c:v>
                </c:pt>
                <c:pt idx="67">
                  <c:v>389700</c:v>
                </c:pt>
                <c:pt idx="68">
                  <c:v>396680</c:v>
                </c:pt>
                <c:pt idx="69">
                  <c:v>387710</c:v>
                </c:pt>
                <c:pt idx="70">
                  <c:v>405370</c:v>
                </c:pt>
                <c:pt idx="71">
                  <c:v>415100</c:v>
                </c:pt>
                <c:pt idx="72">
                  <c:v>462170</c:v>
                </c:pt>
                <c:pt idx="73">
                  <c:v>415520</c:v>
                </c:pt>
                <c:pt idx="74">
                  <c:v>425200</c:v>
                </c:pt>
                <c:pt idx="75">
                  <c:v>421090</c:v>
                </c:pt>
                <c:pt idx="76">
                  <c:v>401380</c:v>
                </c:pt>
                <c:pt idx="77">
                  <c:v>409830</c:v>
                </c:pt>
                <c:pt idx="78">
                  <c:v>412120</c:v>
                </c:pt>
                <c:pt idx="79">
                  <c:v>427180</c:v>
                </c:pt>
                <c:pt idx="80">
                  <c:v>420880</c:v>
                </c:pt>
                <c:pt idx="81">
                  <c:v>424050</c:v>
                </c:pt>
                <c:pt idx="82">
                  <c:v>423080</c:v>
                </c:pt>
                <c:pt idx="83">
                  <c:v>428110</c:v>
                </c:pt>
                <c:pt idx="84">
                  <c:v>437330</c:v>
                </c:pt>
                <c:pt idx="85">
                  <c:v>442660</c:v>
                </c:pt>
                <c:pt idx="86">
                  <c:v>439260</c:v>
                </c:pt>
                <c:pt idx="87">
                  <c:v>439770</c:v>
                </c:pt>
                <c:pt idx="88">
                  <c:v>447530</c:v>
                </c:pt>
                <c:pt idx="89">
                  <c:v>430960</c:v>
                </c:pt>
                <c:pt idx="90">
                  <c:v>436870</c:v>
                </c:pt>
                <c:pt idx="91">
                  <c:v>443030</c:v>
                </c:pt>
                <c:pt idx="92">
                  <c:v>424000</c:v>
                </c:pt>
                <c:pt idx="93">
                  <c:v>451090</c:v>
                </c:pt>
                <c:pt idx="94">
                  <c:v>440250</c:v>
                </c:pt>
                <c:pt idx="95">
                  <c:v>444770</c:v>
                </c:pt>
                <c:pt idx="96">
                  <c:v>421780</c:v>
                </c:pt>
                <c:pt idx="97">
                  <c:v>418520</c:v>
                </c:pt>
                <c:pt idx="98">
                  <c:v>418310</c:v>
                </c:pt>
                <c:pt idx="99">
                  <c:v>423690</c:v>
                </c:pt>
                <c:pt idx="100">
                  <c:v>432140</c:v>
                </c:pt>
                <c:pt idx="101">
                  <c:v>414830</c:v>
                </c:pt>
                <c:pt idx="102">
                  <c:v>443500</c:v>
                </c:pt>
                <c:pt idx="103">
                  <c:v>434910</c:v>
                </c:pt>
                <c:pt idx="104">
                  <c:v>413850</c:v>
                </c:pt>
                <c:pt idx="105">
                  <c:v>404000</c:v>
                </c:pt>
                <c:pt idx="106">
                  <c:v>389580</c:v>
                </c:pt>
                <c:pt idx="107">
                  <c:v>363740</c:v>
                </c:pt>
                <c:pt idx="108">
                  <c:v>361790</c:v>
                </c:pt>
                <c:pt idx="109">
                  <c:v>359600</c:v>
                </c:pt>
                <c:pt idx="110">
                  <c:v>365120</c:v>
                </c:pt>
                <c:pt idx="111">
                  <c:v>391330</c:v>
                </c:pt>
                <c:pt idx="112">
                  <c:v>388690</c:v>
                </c:pt>
                <c:pt idx="113">
                  <c:v>393820</c:v>
                </c:pt>
                <c:pt idx="114">
                  <c:v>398980</c:v>
                </c:pt>
                <c:pt idx="115">
                  <c:v>395080</c:v>
                </c:pt>
                <c:pt idx="116">
                  <c:v>397490</c:v>
                </c:pt>
                <c:pt idx="117">
                  <c:v>398510</c:v>
                </c:pt>
                <c:pt idx="118">
                  <c:v>375740</c:v>
                </c:pt>
                <c:pt idx="119">
                  <c:v>366460</c:v>
                </c:pt>
                <c:pt idx="120">
                  <c:v>359720</c:v>
                </c:pt>
                <c:pt idx="121">
                  <c:v>381810</c:v>
                </c:pt>
                <c:pt idx="122">
                  <c:v>400620</c:v>
                </c:pt>
                <c:pt idx="123">
                  <c:v>424400</c:v>
                </c:pt>
                <c:pt idx="124">
                  <c:v>422130</c:v>
                </c:pt>
                <c:pt idx="125">
                  <c:v>433870</c:v>
                </c:pt>
                <c:pt idx="126">
                  <c:v>438230</c:v>
                </c:pt>
                <c:pt idx="127">
                  <c:v>429900</c:v>
                </c:pt>
                <c:pt idx="128">
                  <c:v>422360</c:v>
                </c:pt>
                <c:pt idx="129">
                  <c:v>410310</c:v>
                </c:pt>
                <c:pt idx="130">
                  <c:v>375850</c:v>
                </c:pt>
                <c:pt idx="131">
                  <c:v>413699.51232883811</c:v>
                </c:pt>
                <c:pt idx="132">
                  <c:v>402220</c:v>
                </c:pt>
                <c:pt idx="133">
                  <c:v>381580</c:v>
                </c:pt>
                <c:pt idx="134">
                  <c:v>389770</c:v>
                </c:pt>
                <c:pt idx="135">
                  <c:v>413270</c:v>
                </c:pt>
                <c:pt idx="136">
                  <c:v>417850</c:v>
                </c:pt>
                <c:pt idx="137">
                  <c:v>432880</c:v>
                </c:pt>
                <c:pt idx="138">
                  <c:v>417680</c:v>
                </c:pt>
                <c:pt idx="139">
                  <c:v>422190</c:v>
                </c:pt>
                <c:pt idx="140">
                  <c:v>429760</c:v>
                </c:pt>
                <c:pt idx="141">
                  <c:v>446150</c:v>
                </c:pt>
                <c:pt idx="142">
                  <c:v>443959.5770779177</c:v>
                </c:pt>
                <c:pt idx="143">
                  <c:v>415280</c:v>
                </c:pt>
                <c:pt idx="144">
                  <c:v>421920</c:v>
                </c:pt>
                <c:pt idx="145">
                  <c:v>401060</c:v>
                </c:pt>
                <c:pt idx="146">
                  <c:v>417380</c:v>
                </c:pt>
                <c:pt idx="147">
                  <c:v>407960</c:v>
                </c:pt>
                <c:pt idx="148">
                  <c:v>428870</c:v>
                </c:pt>
                <c:pt idx="149">
                  <c:v>443120</c:v>
                </c:pt>
                <c:pt idx="150">
                  <c:v>421460</c:v>
                </c:pt>
                <c:pt idx="151">
                  <c:v>427630</c:v>
                </c:pt>
                <c:pt idx="152">
                  <c:v>436920</c:v>
                </c:pt>
                <c:pt idx="153">
                  <c:v>431080</c:v>
                </c:pt>
                <c:pt idx="154">
                  <c:v>440340</c:v>
                </c:pt>
                <c:pt idx="155">
                  <c:v>420960</c:v>
                </c:pt>
                <c:pt idx="156">
                  <c:v>409520</c:v>
                </c:pt>
                <c:pt idx="157">
                  <c:v>422910</c:v>
                </c:pt>
                <c:pt idx="158">
                  <c:v>423990</c:v>
                </c:pt>
                <c:pt idx="159">
                  <c:v>416750</c:v>
                </c:pt>
                <c:pt idx="160">
                  <c:v>409270</c:v>
                </c:pt>
                <c:pt idx="161">
                  <c:v>410800</c:v>
                </c:pt>
                <c:pt idx="162">
                  <c:v>407030</c:v>
                </c:pt>
                <c:pt idx="163">
                  <c:v>399600</c:v>
                </c:pt>
                <c:pt idx="164">
                  <c:v>382550</c:v>
                </c:pt>
                <c:pt idx="165">
                  <c:v>397060</c:v>
                </c:pt>
                <c:pt idx="166">
                  <c:v>381400</c:v>
                </c:pt>
                <c:pt idx="167">
                  <c:v>372260</c:v>
                </c:pt>
                <c:pt idx="168">
                  <c:v>358470</c:v>
                </c:pt>
                <c:pt idx="169">
                  <c:v>398040</c:v>
                </c:pt>
                <c:pt idx="170">
                  <c:v>397210</c:v>
                </c:pt>
                <c:pt idx="171">
                  <c:v>396780</c:v>
                </c:pt>
                <c:pt idx="172">
                  <c:v>406960</c:v>
                </c:pt>
                <c:pt idx="173">
                  <c:v>389730</c:v>
                </c:pt>
                <c:pt idx="174">
                  <c:v>411630</c:v>
                </c:pt>
                <c:pt idx="175">
                  <c:v>406100</c:v>
                </c:pt>
              </c:numCache>
            </c:numRef>
          </c:val>
          <c:extLst>
            <c:ext xmlns:c16="http://schemas.microsoft.com/office/drawing/2014/chart" uri="{C3380CC4-5D6E-409C-BE32-E72D297353CC}">
              <c16:uniqueId val="{000000E8-B697-4E99-8F26-45B797684AE8}"/>
            </c:ext>
          </c:extLst>
        </c:ser>
        <c:dLbls>
          <c:showLegendKey val="0"/>
          <c:showVal val="0"/>
          <c:showCatName val="0"/>
          <c:showSerName val="0"/>
          <c:showPercent val="0"/>
          <c:showBubbleSize val="0"/>
        </c:dLbls>
        <c:gapWidth val="25"/>
        <c:axId val="51102464"/>
        <c:axId val="51104000"/>
      </c:barChart>
      <c:dateAx>
        <c:axId val="51102464"/>
        <c:scaling>
          <c:orientation val="minMax"/>
        </c:scaling>
        <c:delete val="0"/>
        <c:axPos val="b"/>
        <c:numFmt formatCode="mmm\-yy" sourceLinked="1"/>
        <c:majorTickMark val="out"/>
        <c:minorTickMark val="none"/>
        <c:tickLblPos val="nextTo"/>
        <c:crossAx val="51104000"/>
        <c:crosses val="autoZero"/>
        <c:auto val="1"/>
        <c:lblOffset val="100"/>
        <c:baseTimeUnit val="months"/>
        <c:majorUnit val="8"/>
        <c:majorTimeUnit val="months"/>
      </c:dateAx>
      <c:valAx>
        <c:axId val="51104000"/>
        <c:scaling>
          <c:orientation val="minMax"/>
        </c:scaling>
        <c:delete val="0"/>
        <c:axPos val="l"/>
        <c:numFmt formatCode="_(* #,##0_);_(* \(#,##0\);_(* &quot;-&quot;??_);_(@_)" sourceLinked="1"/>
        <c:majorTickMark val="out"/>
        <c:minorTickMark val="none"/>
        <c:tickLblPos val="nextTo"/>
        <c:crossAx val="51102464"/>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4"/>
            </a:solidFill>
            <a:effectLst>
              <a:outerShdw blurRad="50800" dist="38100" algn="l" rotWithShape="0">
                <a:prstClr val="black">
                  <a:alpha val="40000"/>
                </a:prstClr>
              </a:outerShdw>
            </a:effectLst>
          </c:spPr>
          <c:invertIfNegative val="0"/>
          <c:dLbls>
            <c:dLbl>
              <c:idx val="0"/>
              <c:layout>
                <c:manualLayout>
                  <c:x val="1.0606060606060607E-2"/>
                  <c:y val="5.46491114840163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F-4C5D-93E0-00ADEA5863F3}"/>
                </c:ext>
              </c:extLst>
            </c:dLbl>
            <c:dLbl>
              <c:idx val="1"/>
              <c:layout>
                <c:manualLayout>
                  <c:x val="7.575757575757576E-3"/>
                  <c:y val="-8.1967213114754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6F-4C5D-93E0-00ADEA5863F3}"/>
                </c:ext>
              </c:extLst>
            </c:dLbl>
            <c:dLbl>
              <c:idx val="2"/>
              <c:layout>
                <c:manualLayout>
                  <c:x val="1.2121212121212066E-2"/>
                  <c:y val="-2.1857923497267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F-4C5D-93E0-00ADEA5863F3}"/>
                </c:ext>
              </c:extLst>
            </c:dLbl>
            <c:dLbl>
              <c:idx val="3"/>
              <c:layout>
                <c:manualLayout>
                  <c:x val="1.8181818181818181E-2"/>
                  <c:y val="-2.1857923497267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6F-4C5D-93E0-00ADEA5863F3}"/>
                </c:ext>
              </c:extLst>
            </c:dLbl>
            <c:dLbl>
              <c:idx val="4"/>
              <c:layout>
                <c:manualLayout>
                  <c:x val="1.3636363636363525E-2"/>
                  <c:y val="-1.6393442622950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6F-4C5D-93E0-00ADEA5863F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$0 - $299k</c:v>
                </c:pt>
                <c:pt idx="1">
                  <c:v>$300 - $399k</c:v>
                </c:pt>
                <c:pt idx="2">
                  <c:v>$400 - $499k</c:v>
                </c:pt>
                <c:pt idx="3">
                  <c:v>$500 - $749k</c:v>
                </c:pt>
                <c:pt idx="4">
                  <c:v>$750 - $999k</c:v>
                </c:pt>
                <c:pt idx="5">
                  <c:v>$1,000 - $1,999k</c:v>
                </c:pt>
                <c:pt idx="6">
                  <c:v>$2,000k+</c:v>
                </c:pt>
              </c:strCache>
            </c:strRef>
          </c:cat>
          <c:val>
            <c:numRef>
              <c:f>Sheet1!$B$2:$B$8</c:f>
              <c:numCache>
                <c:formatCode>0.0%</c:formatCode>
                <c:ptCount val="7"/>
                <c:pt idx="0">
                  <c:v>-0.15034679722562216</c:v>
                </c:pt>
                <c:pt idx="1">
                  <c:v>-2.2637795275590511E-2</c:v>
                </c:pt>
                <c:pt idx="2">
                  <c:v>2.9214139643587433E-2</c:v>
                </c:pt>
                <c:pt idx="3">
                  <c:v>6.5693430656934337E-2</c:v>
                </c:pt>
                <c:pt idx="4">
                  <c:v>3.0681051921780167E-2</c:v>
                </c:pt>
                <c:pt idx="5">
                  <c:v>-6.5706570657065755E-2</c:v>
                </c:pt>
                <c:pt idx="6">
                  <c:v>1.504629629629628E-2</c:v>
                </c:pt>
              </c:numCache>
            </c:numRef>
          </c:val>
          <c:extLst>
            <c:ext xmlns:c16="http://schemas.microsoft.com/office/drawing/2014/chart" uri="{C3380CC4-5D6E-409C-BE32-E72D297353CC}">
              <c16:uniqueId val="{00000005-076F-4C5D-93E0-00ADEA5863F3}"/>
            </c:ext>
          </c:extLst>
        </c:ser>
        <c:dLbls>
          <c:showLegendKey val="0"/>
          <c:showVal val="0"/>
          <c:showCatName val="0"/>
          <c:showSerName val="0"/>
          <c:showPercent val="0"/>
          <c:showBubbleSize val="0"/>
        </c:dLbls>
        <c:gapWidth val="150"/>
        <c:axId val="51875840"/>
        <c:axId val="51877376"/>
      </c:barChart>
      <c:catAx>
        <c:axId val="51875840"/>
        <c:scaling>
          <c:orientation val="minMax"/>
        </c:scaling>
        <c:delete val="0"/>
        <c:axPos val="b"/>
        <c:numFmt formatCode="General" sourceLinked="0"/>
        <c:majorTickMark val="out"/>
        <c:minorTickMark val="none"/>
        <c:tickLblPos val="low"/>
        <c:spPr>
          <a:ln>
            <a:solidFill>
              <a:schemeClr val="tx2">
                <a:lumMod val="75000"/>
              </a:schemeClr>
            </a:solidFill>
          </a:ln>
        </c:spPr>
        <c:txPr>
          <a:bodyPr rot="-2700000"/>
          <a:lstStyle/>
          <a:p>
            <a:pPr>
              <a:defRPr/>
            </a:pPr>
            <a:endParaRPr lang="en-US"/>
          </a:p>
        </c:txPr>
        <c:crossAx val="51877376"/>
        <c:crosses val="autoZero"/>
        <c:auto val="1"/>
        <c:lblAlgn val="ctr"/>
        <c:lblOffset val="100"/>
        <c:noMultiLvlLbl val="0"/>
      </c:catAx>
      <c:valAx>
        <c:axId val="51877376"/>
        <c:scaling>
          <c:orientation val="minMax"/>
        </c:scaling>
        <c:delete val="0"/>
        <c:axPos val="l"/>
        <c:numFmt formatCode="0%" sourceLinked="0"/>
        <c:majorTickMark val="out"/>
        <c:minorTickMark val="none"/>
        <c:tickLblPos val="nextTo"/>
        <c:crossAx val="51875840"/>
        <c:crosses val="autoZero"/>
        <c:crossBetween val="between"/>
      </c:valAx>
    </c:plotArea>
    <c:plotVisOnly val="1"/>
    <c:dispBlanksAs val="gap"/>
    <c:showDLblsOverMax val="0"/>
  </c:chart>
  <c:txPr>
    <a:bodyPr/>
    <a:lstStyle/>
    <a:p>
      <a:pPr>
        <a:defRPr sz="2700" b="0">
          <a:solidFill>
            <a:schemeClr val="bg1"/>
          </a:solidFill>
          <a:latin typeface="+mj-lt"/>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dirty="0"/>
              <a:t>August 2019 Home Sales Growth by Region</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Growth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Central Valley</c:v>
                </c:pt>
                <c:pt idx="1">
                  <c:v>S.F. Bay Area</c:v>
                </c:pt>
                <c:pt idx="2">
                  <c:v>Southern California</c:v>
                </c:pt>
                <c:pt idx="3">
                  <c:v>Central Coast</c:v>
                </c:pt>
                <c:pt idx="4">
                  <c:v>Other Counties</c:v>
                </c:pt>
              </c:strCache>
            </c:strRef>
          </c:cat>
          <c:val>
            <c:numRef>
              <c:f>Sheet1!$B$2:$B$6</c:f>
              <c:numCache>
                <c:formatCode>0.0%</c:formatCode>
                <c:ptCount val="5"/>
                <c:pt idx="0">
                  <c:v>-2.2949042284062138E-2</c:v>
                </c:pt>
                <c:pt idx="1">
                  <c:v>-3.7513397642015001E-2</c:v>
                </c:pt>
                <c:pt idx="2">
                  <c:v>-4.4682752457551045E-3</c:v>
                </c:pt>
                <c:pt idx="3">
                  <c:v>-6.3681592039800949E-2</c:v>
                </c:pt>
                <c:pt idx="4">
                  <c:v>-1.934235976789167E-2</c:v>
                </c:pt>
              </c:numCache>
            </c:numRef>
          </c:val>
          <c:extLst>
            <c:ext xmlns:c16="http://schemas.microsoft.com/office/drawing/2014/chart" uri="{C3380CC4-5D6E-409C-BE32-E72D297353CC}">
              <c16:uniqueId val="{00000000-90D6-4C85-888C-BC7EB7B18D26}"/>
            </c:ext>
          </c:extLst>
        </c:ser>
        <c:dLbls>
          <c:showLegendKey val="0"/>
          <c:showVal val="0"/>
          <c:showCatName val="0"/>
          <c:showSerName val="0"/>
          <c:showPercent val="0"/>
          <c:showBubbleSize val="0"/>
        </c:dLbls>
        <c:gapWidth val="219"/>
        <c:overlap val="-27"/>
        <c:axId val="52231552"/>
        <c:axId val="51905664"/>
      </c:barChart>
      <c:catAx>
        <c:axId val="52231552"/>
        <c:scaling>
          <c:orientation val="minMax"/>
        </c:scaling>
        <c:delete val="0"/>
        <c:axPos val="b"/>
        <c:numFmt formatCode="General" sourceLinked="1"/>
        <c:majorTickMark val="none"/>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51905664"/>
        <c:crosses val="autoZero"/>
        <c:auto val="1"/>
        <c:lblAlgn val="ctr"/>
        <c:lblOffset val="100"/>
        <c:noMultiLvlLbl val="0"/>
      </c:catAx>
      <c:valAx>
        <c:axId val="519056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5223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dirty="0"/>
              <a:t>August 2019 Home Sales by Region</a:t>
            </a:r>
          </a:p>
        </c:rich>
      </c:tx>
      <c:layout>
        <c:manualLayout>
          <c:xMode val="edge"/>
          <c:yMode val="edge"/>
          <c:x val="0.16854554553960244"/>
          <c:y val="0"/>
        </c:manualLayout>
      </c:layout>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201843011430899"/>
          <c:y val="0.2596513495514553"/>
          <c:w val="0.56702362978746246"/>
          <c:h val="0.6868514116188116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6D-42DE-B2C5-2B7C8B2CE1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6D-42DE-B2C5-2B7C8B2CE1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6D-42DE-B2C5-2B7C8B2CE1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6D-42DE-B2C5-2B7C8B2CE1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6D-42DE-B2C5-2B7C8B2CE1E0}"/>
              </c:ext>
            </c:extLst>
          </c:dPt>
          <c:dLbls>
            <c:dLbl>
              <c:idx val="3"/>
              <c:layout>
                <c:manualLayout>
                  <c:x val="-6.7563853301812832E-2"/>
                  <c:y val="5.53359143137806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6D-42DE-B2C5-2B7C8B2CE1E0}"/>
                </c:ext>
              </c:extLst>
            </c:dLbl>
            <c:dLbl>
              <c:idx val="4"/>
              <c:layout>
                <c:manualLayout>
                  <c:x val="0.13829780174838938"/>
                  <c:y val="3.4341639871155911E-2"/>
                </c:manualLayout>
              </c:layout>
              <c:showLegendKey val="0"/>
              <c:showVal val="0"/>
              <c:showCatName val="1"/>
              <c:showSerName val="0"/>
              <c:showPercent val="1"/>
              <c:showBubbleSize val="0"/>
              <c:extLst>
                <c:ext xmlns:c15="http://schemas.microsoft.com/office/drawing/2012/chart" uri="{CE6537A1-D6FC-4f65-9D91-7224C49458BB}">
                  <c15:layout>
                    <c:manualLayout>
                      <c:w val="0.32539639577027279"/>
                      <c:h val="0.18321022111126184"/>
                    </c:manualLayout>
                  </c15:layout>
                </c:ext>
                <c:ext xmlns:c16="http://schemas.microsoft.com/office/drawing/2014/chart" uri="{C3380CC4-5D6E-409C-BE32-E72D297353CC}">
                  <c16:uniqueId val="{00000009-426D-42DE-B2C5-2B7C8B2CE1E0}"/>
                </c:ext>
              </c:extLst>
            </c:dLbl>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2">
                      <a:lumMod val="50000"/>
                    </a:schemeClr>
                  </a:solidFill>
                  <a:round/>
                </a:ln>
                <a:effectLst/>
              </c:spPr>
            </c:leaderLines>
            <c:extLst>
              <c:ext xmlns:c15="http://schemas.microsoft.com/office/drawing/2012/chart" uri="{CE6537A1-D6FC-4f65-9D91-7224C49458BB}"/>
            </c:extLst>
          </c:dLbls>
          <c:cat>
            <c:strRef>
              <c:f>Sheet1!$A$2:$A$6</c:f>
              <c:strCache>
                <c:ptCount val="5"/>
                <c:pt idx="0">
                  <c:v>Central Valley</c:v>
                </c:pt>
                <c:pt idx="1">
                  <c:v>S.F. Bay Area</c:v>
                </c:pt>
                <c:pt idx="2">
                  <c:v>Southern California</c:v>
                </c:pt>
                <c:pt idx="3">
                  <c:v>Central Coast</c:v>
                </c:pt>
                <c:pt idx="4">
                  <c:v>Other Counties</c:v>
                </c:pt>
              </c:strCache>
            </c:strRef>
          </c:cat>
          <c:val>
            <c:numRef>
              <c:f>Sheet1!$B$2:$B$6</c:f>
              <c:numCache>
                <c:formatCode>General</c:formatCode>
                <c:ptCount val="5"/>
                <c:pt idx="0">
                  <c:v>5407</c:v>
                </c:pt>
                <c:pt idx="1">
                  <c:v>4490</c:v>
                </c:pt>
                <c:pt idx="2">
                  <c:v>11140</c:v>
                </c:pt>
                <c:pt idx="3">
                  <c:v>941</c:v>
                </c:pt>
                <c:pt idx="4">
                  <c:v>2028</c:v>
                </c:pt>
              </c:numCache>
            </c:numRef>
          </c:val>
          <c:extLst>
            <c:ext xmlns:c16="http://schemas.microsoft.com/office/drawing/2014/chart" uri="{C3380CC4-5D6E-409C-BE32-E72D297353CC}">
              <c16:uniqueId val="{00000000-5B42-4B6C-A63B-C52E8B047C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Santa Clara Home Sales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D.PriceSales!$B$1</c:f>
              <c:strCache>
                <c:ptCount val="1"/>
                <c:pt idx="0">
                  <c:v>Existing SFR Sales</c:v>
                </c:pt>
              </c:strCache>
            </c:strRef>
          </c:tx>
          <c:spPr>
            <a:solidFill>
              <a:schemeClr val="accent1"/>
            </a:solidFill>
            <a:ln w="44450">
              <a:noFill/>
            </a:ln>
            <a:effectLst>
              <a:outerShdw blurRad="50800" dist="38100" dir="2700000" algn="tl" rotWithShape="0">
                <a:prstClr val="black">
                  <a:alpha val="40000"/>
                </a:prstClr>
              </a:outerShdw>
            </a:effectLst>
          </c:spPr>
          <c:invertIfNegative val="0"/>
          <c:cat>
            <c:strRef>
              <c:f>D.PriceSales!$A$2:$A$129</c:f>
              <c:strCache>
                <c:ptCount val="128"/>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pt idx="122">
                  <c:v>Mar-19</c:v>
                </c:pt>
                <c:pt idx="123">
                  <c:v>Apr-19</c:v>
                </c:pt>
                <c:pt idx="124">
                  <c:v>May-19</c:v>
                </c:pt>
                <c:pt idx="125">
                  <c:v>Jun-19</c:v>
                </c:pt>
                <c:pt idx="126">
                  <c:v>Jul-19</c:v>
                </c:pt>
                <c:pt idx="127">
                  <c:v>Aug-19</c:v>
                </c:pt>
              </c:strCache>
            </c:strRef>
          </c:cat>
          <c:val>
            <c:numRef>
              <c:f>D.PriceSales!$B$2:$B$129</c:f>
              <c:numCache>
                <c:formatCode>0</c:formatCode>
                <c:ptCount val="128"/>
                <c:pt idx="0">
                  <c:v>614</c:v>
                </c:pt>
                <c:pt idx="1">
                  <c:v>620</c:v>
                </c:pt>
                <c:pt idx="2">
                  <c:v>762</c:v>
                </c:pt>
                <c:pt idx="3">
                  <c:v>983</c:v>
                </c:pt>
                <c:pt idx="4">
                  <c:v>1048</c:v>
                </c:pt>
                <c:pt idx="5">
                  <c:v>1276</c:v>
                </c:pt>
                <c:pt idx="6">
                  <c:v>1302</c:v>
                </c:pt>
                <c:pt idx="7">
                  <c:v>1049</c:v>
                </c:pt>
                <c:pt idx="8">
                  <c:v>1130</c:v>
                </c:pt>
                <c:pt idx="9">
                  <c:v>1092</c:v>
                </c:pt>
                <c:pt idx="10">
                  <c:v>953</c:v>
                </c:pt>
                <c:pt idx="11">
                  <c:v>1039</c:v>
                </c:pt>
                <c:pt idx="12">
                  <c:v>624</c:v>
                </c:pt>
                <c:pt idx="13">
                  <c:v>666</c:v>
                </c:pt>
                <c:pt idx="14">
                  <c:v>986</c:v>
                </c:pt>
                <c:pt idx="15">
                  <c:v>1033</c:v>
                </c:pt>
                <c:pt idx="16">
                  <c:v>1296</c:v>
                </c:pt>
                <c:pt idx="17">
                  <c:v>1165</c:v>
                </c:pt>
                <c:pt idx="18">
                  <c:v>1056</c:v>
                </c:pt>
                <c:pt idx="19">
                  <c:v>925</c:v>
                </c:pt>
                <c:pt idx="20">
                  <c:v>887</c:v>
                </c:pt>
                <c:pt idx="21">
                  <c:v>844</c:v>
                </c:pt>
                <c:pt idx="22">
                  <c:v>892</c:v>
                </c:pt>
                <c:pt idx="23">
                  <c:v>985</c:v>
                </c:pt>
                <c:pt idx="24">
                  <c:v>682</c:v>
                </c:pt>
                <c:pt idx="25">
                  <c:v>676</c:v>
                </c:pt>
                <c:pt idx="26">
                  <c:v>1013</c:v>
                </c:pt>
                <c:pt idx="27">
                  <c:v>1063</c:v>
                </c:pt>
                <c:pt idx="28">
                  <c:v>1007</c:v>
                </c:pt>
                <c:pt idx="29">
                  <c:v>1177</c:v>
                </c:pt>
                <c:pt idx="30">
                  <c:v>919</c:v>
                </c:pt>
                <c:pt idx="31">
                  <c:v>1017</c:v>
                </c:pt>
                <c:pt idx="32">
                  <c:v>870</c:v>
                </c:pt>
                <c:pt idx="33">
                  <c:v>805</c:v>
                </c:pt>
                <c:pt idx="34">
                  <c:v>799</c:v>
                </c:pt>
                <c:pt idx="35">
                  <c:v>850</c:v>
                </c:pt>
                <c:pt idx="36">
                  <c:v>625</c:v>
                </c:pt>
                <c:pt idx="37">
                  <c:v>710</c:v>
                </c:pt>
                <c:pt idx="38">
                  <c:v>967</c:v>
                </c:pt>
                <c:pt idx="39">
                  <c:v>1031</c:v>
                </c:pt>
                <c:pt idx="40">
                  <c:v>1244</c:v>
                </c:pt>
                <c:pt idx="41">
                  <c:v>1109</c:v>
                </c:pt>
                <c:pt idx="42">
                  <c:v>1043</c:v>
                </c:pt>
                <c:pt idx="43">
                  <c:v>1046</c:v>
                </c:pt>
                <c:pt idx="44">
                  <c:v>905</c:v>
                </c:pt>
                <c:pt idx="45">
                  <c:v>1011</c:v>
                </c:pt>
                <c:pt idx="46">
                  <c:v>929</c:v>
                </c:pt>
                <c:pt idx="47">
                  <c:v>925</c:v>
                </c:pt>
                <c:pt idx="48">
                  <c:v>557</c:v>
                </c:pt>
                <c:pt idx="49">
                  <c:v>596</c:v>
                </c:pt>
                <c:pt idx="50">
                  <c:v>854</c:v>
                </c:pt>
                <c:pt idx="51">
                  <c:v>1009</c:v>
                </c:pt>
                <c:pt idx="52">
                  <c:v>1112</c:v>
                </c:pt>
                <c:pt idx="53">
                  <c:v>1047</c:v>
                </c:pt>
                <c:pt idx="54">
                  <c:v>1081</c:v>
                </c:pt>
                <c:pt idx="55">
                  <c:v>1055</c:v>
                </c:pt>
                <c:pt idx="56">
                  <c:v>940</c:v>
                </c:pt>
                <c:pt idx="57">
                  <c:v>962</c:v>
                </c:pt>
                <c:pt idx="58">
                  <c:v>788</c:v>
                </c:pt>
                <c:pt idx="59">
                  <c:v>779</c:v>
                </c:pt>
                <c:pt idx="60">
                  <c:v>505</c:v>
                </c:pt>
                <c:pt idx="61">
                  <c:v>541</c:v>
                </c:pt>
                <c:pt idx="62">
                  <c:v>753</c:v>
                </c:pt>
                <c:pt idx="63">
                  <c:v>996</c:v>
                </c:pt>
                <c:pt idx="64">
                  <c:v>1046</c:v>
                </c:pt>
                <c:pt idx="65">
                  <c:v>1027</c:v>
                </c:pt>
                <c:pt idx="66">
                  <c:v>1063</c:v>
                </c:pt>
                <c:pt idx="67">
                  <c:v>923</c:v>
                </c:pt>
                <c:pt idx="68">
                  <c:v>898</c:v>
                </c:pt>
                <c:pt idx="69">
                  <c:v>941</c:v>
                </c:pt>
                <c:pt idx="70">
                  <c:v>714</c:v>
                </c:pt>
                <c:pt idx="71">
                  <c:v>714</c:v>
                </c:pt>
                <c:pt idx="72">
                  <c:v>483</c:v>
                </c:pt>
                <c:pt idx="73">
                  <c:v>545</c:v>
                </c:pt>
                <c:pt idx="74">
                  <c:v>846</c:v>
                </c:pt>
                <c:pt idx="75">
                  <c:v>1112</c:v>
                </c:pt>
                <c:pt idx="76">
                  <c:v>1066</c:v>
                </c:pt>
                <c:pt idx="77">
                  <c:v>1156</c:v>
                </c:pt>
                <c:pt idx="78">
                  <c:v>1119</c:v>
                </c:pt>
                <c:pt idx="79">
                  <c:v>1003</c:v>
                </c:pt>
                <c:pt idx="80">
                  <c:v>935</c:v>
                </c:pt>
                <c:pt idx="81">
                  <c:v>859</c:v>
                </c:pt>
                <c:pt idx="82">
                  <c:v>705</c:v>
                </c:pt>
                <c:pt idx="83">
                  <c:v>875</c:v>
                </c:pt>
                <c:pt idx="84">
                  <c:v>529</c:v>
                </c:pt>
                <c:pt idx="85">
                  <c:v>488</c:v>
                </c:pt>
                <c:pt idx="86">
                  <c:v>741</c:v>
                </c:pt>
                <c:pt idx="87">
                  <c:v>968</c:v>
                </c:pt>
                <c:pt idx="88">
                  <c:v>1053</c:v>
                </c:pt>
                <c:pt idx="89">
                  <c:v>1102</c:v>
                </c:pt>
                <c:pt idx="90">
                  <c:v>907</c:v>
                </c:pt>
                <c:pt idx="91">
                  <c:v>915</c:v>
                </c:pt>
                <c:pt idx="92">
                  <c:v>927</c:v>
                </c:pt>
                <c:pt idx="93">
                  <c:v>931</c:v>
                </c:pt>
                <c:pt idx="94">
                  <c:v>887</c:v>
                </c:pt>
                <c:pt idx="95">
                  <c:v>738</c:v>
                </c:pt>
                <c:pt idx="96">
                  <c:v>488</c:v>
                </c:pt>
                <c:pt idx="97">
                  <c:v>526</c:v>
                </c:pt>
                <c:pt idx="98">
                  <c:v>827</c:v>
                </c:pt>
                <c:pt idx="99">
                  <c:v>884</c:v>
                </c:pt>
                <c:pt idx="100">
                  <c:v>1116</c:v>
                </c:pt>
                <c:pt idx="101">
                  <c:v>1206</c:v>
                </c:pt>
                <c:pt idx="102">
                  <c:v>1045</c:v>
                </c:pt>
                <c:pt idx="103">
                  <c:v>1024</c:v>
                </c:pt>
                <c:pt idx="104">
                  <c:v>945</c:v>
                </c:pt>
                <c:pt idx="105">
                  <c:v>878</c:v>
                </c:pt>
                <c:pt idx="106">
                  <c:v>818</c:v>
                </c:pt>
                <c:pt idx="107">
                  <c:v>724</c:v>
                </c:pt>
                <c:pt idx="108">
                  <c:v>466</c:v>
                </c:pt>
                <c:pt idx="109">
                  <c:v>556</c:v>
                </c:pt>
                <c:pt idx="110">
                  <c:v>884</c:v>
                </c:pt>
                <c:pt idx="111">
                  <c:v>961</c:v>
                </c:pt>
                <c:pt idx="112">
                  <c:v>1097</c:v>
                </c:pt>
                <c:pt idx="113">
                  <c:v>1020</c:v>
                </c:pt>
                <c:pt idx="114">
                  <c:v>871</c:v>
                </c:pt>
                <c:pt idx="115">
                  <c:v>940</c:v>
                </c:pt>
                <c:pt idx="116">
                  <c:v>731</c:v>
                </c:pt>
                <c:pt idx="117">
                  <c:v>827</c:v>
                </c:pt>
                <c:pt idx="118">
                  <c:v>737</c:v>
                </c:pt>
                <c:pt idx="119">
                  <c:v>575</c:v>
                </c:pt>
                <c:pt idx="120">
                  <c:v>441</c:v>
                </c:pt>
                <c:pt idx="121">
                  <c:v>497</c:v>
                </c:pt>
                <c:pt idx="122">
                  <c:v>785</c:v>
                </c:pt>
                <c:pt idx="123">
                  <c:v>880</c:v>
                </c:pt>
                <c:pt idx="124">
                  <c:v>1017</c:v>
                </c:pt>
                <c:pt idx="125">
                  <c:v>871</c:v>
                </c:pt>
                <c:pt idx="126">
                  <c:v>905</c:v>
                </c:pt>
                <c:pt idx="127">
                  <c:v>875</c:v>
                </c:pt>
              </c:numCache>
            </c:numRef>
          </c:val>
          <c:extLst>
            <c:ext xmlns:c16="http://schemas.microsoft.com/office/drawing/2014/chart" uri="{C3380CC4-5D6E-409C-BE32-E72D297353CC}">
              <c16:uniqueId val="{00000000-A9A5-4394-A597-AD48FB18D831}"/>
            </c:ext>
          </c:extLst>
        </c:ser>
        <c:ser>
          <c:idx val="1"/>
          <c:order val="1"/>
          <c:tx>
            <c:strRef>
              <c:f>D.PriceSales!$C$1</c:f>
              <c:strCache>
                <c:ptCount val="1"/>
                <c:pt idx="0">
                  <c:v>Condo Sales</c:v>
                </c:pt>
              </c:strCache>
            </c:strRef>
          </c:tx>
          <c:spPr>
            <a:solidFill>
              <a:schemeClr val="accent2"/>
            </a:solidFill>
            <a:ln w="44450">
              <a:noFill/>
            </a:ln>
            <a:effectLst>
              <a:outerShdw blurRad="50800" dist="38100" dir="2700000" algn="tl" rotWithShape="0">
                <a:prstClr val="black">
                  <a:alpha val="40000"/>
                </a:prstClr>
              </a:outerShdw>
            </a:effectLst>
          </c:spPr>
          <c:invertIfNegative val="0"/>
          <c:cat>
            <c:strRef>
              <c:f>D.PriceSales!$A$2:$A$129</c:f>
              <c:strCache>
                <c:ptCount val="128"/>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pt idx="122">
                  <c:v>Mar-19</c:v>
                </c:pt>
                <c:pt idx="123">
                  <c:v>Apr-19</c:v>
                </c:pt>
                <c:pt idx="124">
                  <c:v>May-19</c:v>
                </c:pt>
                <c:pt idx="125">
                  <c:v>Jun-19</c:v>
                </c:pt>
                <c:pt idx="126">
                  <c:v>Jul-19</c:v>
                </c:pt>
                <c:pt idx="127">
                  <c:v>Aug-19</c:v>
                </c:pt>
              </c:strCache>
            </c:strRef>
          </c:cat>
          <c:val>
            <c:numRef>
              <c:f>D.PriceSales!$C$2:$C$129</c:f>
              <c:numCache>
                <c:formatCode>0</c:formatCode>
                <c:ptCount val="128"/>
                <c:pt idx="0">
                  <c:v>160</c:v>
                </c:pt>
                <c:pt idx="1">
                  <c:v>198</c:v>
                </c:pt>
                <c:pt idx="2">
                  <c:v>267</c:v>
                </c:pt>
                <c:pt idx="3">
                  <c:v>286</c:v>
                </c:pt>
                <c:pt idx="4">
                  <c:v>335</c:v>
                </c:pt>
                <c:pt idx="5">
                  <c:v>394</c:v>
                </c:pt>
                <c:pt idx="6">
                  <c:v>413</c:v>
                </c:pt>
                <c:pt idx="7">
                  <c:v>354</c:v>
                </c:pt>
                <c:pt idx="8">
                  <c:v>395</c:v>
                </c:pt>
                <c:pt idx="9">
                  <c:v>428</c:v>
                </c:pt>
                <c:pt idx="10">
                  <c:v>333</c:v>
                </c:pt>
                <c:pt idx="11">
                  <c:v>385</c:v>
                </c:pt>
                <c:pt idx="31">
                  <c:v>395</c:v>
                </c:pt>
                <c:pt idx="32">
                  <c:v>320</c:v>
                </c:pt>
                <c:pt idx="33">
                  <c:v>332</c:v>
                </c:pt>
                <c:pt idx="34">
                  <c:v>326</c:v>
                </c:pt>
                <c:pt idx="35">
                  <c:v>363</c:v>
                </c:pt>
                <c:pt idx="36">
                  <c:v>235</c:v>
                </c:pt>
                <c:pt idx="37">
                  <c:v>308</c:v>
                </c:pt>
                <c:pt idx="38">
                  <c:v>431</c:v>
                </c:pt>
                <c:pt idx="39">
                  <c:v>392</c:v>
                </c:pt>
                <c:pt idx="40">
                  <c:v>424</c:v>
                </c:pt>
                <c:pt idx="41">
                  <c:v>390</c:v>
                </c:pt>
                <c:pt idx="42">
                  <c:v>348</c:v>
                </c:pt>
                <c:pt idx="43">
                  <c:v>373</c:v>
                </c:pt>
                <c:pt idx="44">
                  <c:v>332</c:v>
                </c:pt>
                <c:pt idx="45">
                  <c:v>354</c:v>
                </c:pt>
                <c:pt idx="46">
                  <c:v>352</c:v>
                </c:pt>
                <c:pt idx="47">
                  <c:v>319</c:v>
                </c:pt>
                <c:pt idx="48">
                  <c:v>237</c:v>
                </c:pt>
                <c:pt idx="49">
                  <c:v>260</c:v>
                </c:pt>
                <c:pt idx="50">
                  <c:v>379</c:v>
                </c:pt>
                <c:pt idx="51">
                  <c:v>396</c:v>
                </c:pt>
                <c:pt idx="52">
                  <c:v>443</c:v>
                </c:pt>
                <c:pt idx="53">
                  <c:v>419</c:v>
                </c:pt>
                <c:pt idx="54">
                  <c:v>451</c:v>
                </c:pt>
                <c:pt idx="55">
                  <c:v>501</c:v>
                </c:pt>
                <c:pt idx="56">
                  <c:v>416</c:v>
                </c:pt>
                <c:pt idx="57">
                  <c:v>442</c:v>
                </c:pt>
                <c:pt idx="58">
                  <c:v>358</c:v>
                </c:pt>
                <c:pt idx="59">
                  <c:v>333</c:v>
                </c:pt>
                <c:pt idx="60">
                  <c:v>234</c:v>
                </c:pt>
                <c:pt idx="61">
                  <c:v>273</c:v>
                </c:pt>
                <c:pt idx="62">
                  <c:v>341</c:v>
                </c:pt>
                <c:pt idx="63">
                  <c:v>418</c:v>
                </c:pt>
                <c:pt idx="64">
                  <c:v>442</c:v>
                </c:pt>
                <c:pt idx="65">
                  <c:v>415</c:v>
                </c:pt>
                <c:pt idx="66">
                  <c:v>433</c:v>
                </c:pt>
                <c:pt idx="67">
                  <c:v>386</c:v>
                </c:pt>
                <c:pt idx="68">
                  <c:v>389</c:v>
                </c:pt>
                <c:pt idx="69">
                  <c:v>407</c:v>
                </c:pt>
                <c:pt idx="70">
                  <c:v>313</c:v>
                </c:pt>
                <c:pt idx="71">
                  <c:v>318</c:v>
                </c:pt>
                <c:pt idx="72">
                  <c:v>217</c:v>
                </c:pt>
                <c:pt idx="73">
                  <c:v>224</c:v>
                </c:pt>
                <c:pt idx="74">
                  <c:v>339</c:v>
                </c:pt>
                <c:pt idx="75">
                  <c:v>395</c:v>
                </c:pt>
                <c:pt idx="76">
                  <c:v>409</c:v>
                </c:pt>
                <c:pt idx="77">
                  <c:v>478</c:v>
                </c:pt>
                <c:pt idx="78">
                  <c:v>445</c:v>
                </c:pt>
                <c:pt idx="79">
                  <c:v>416</c:v>
                </c:pt>
                <c:pt idx="80">
                  <c:v>366</c:v>
                </c:pt>
                <c:pt idx="81">
                  <c:v>362</c:v>
                </c:pt>
                <c:pt idx="82">
                  <c:v>299</c:v>
                </c:pt>
                <c:pt idx="83">
                  <c:v>357</c:v>
                </c:pt>
                <c:pt idx="84">
                  <c:v>226</c:v>
                </c:pt>
                <c:pt idx="85">
                  <c:v>218</c:v>
                </c:pt>
                <c:pt idx="86">
                  <c:v>363</c:v>
                </c:pt>
                <c:pt idx="87">
                  <c:v>441</c:v>
                </c:pt>
                <c:pt idx="88">
                  <c:v>422</c:v>
                </c:pt>
                <c:pt idx="89">
                  <c:v>416</c:v>
                </c:pt>
                <c:pt idx="90">
                  <c:v>367</c:v>
                </c:pt>
                <c:pt idx="91">
                  <c:v>430</c:v>
                </c:pt>
                <c:pt idx="92">
                  <c:v>401</c:v>
                </c:pt>
                <c:pt idx="93">
                  <c:v>356</c:v>
                </c:pt>
                <c:pt idx="94">
                  <c:v>361</c:v>
                </c:pt>
                <c:pt idx="95">
                  <c:v>284</c:v>
                </c:pt>
                <c:pt idx="96">
                  <c:v>223</c:v>
                </c:pt>
                <c:pt idx="97">
                  <c:v>226</c:v>
                </c:pt>
                <c:pt idx="98">
                  <c:v>372</c:v>
                </c:pt>
                <c:pt idx="99">
                  <c:v>369</c:v>
                </c:pt>
                <c:pt idx="100">
                  <c:v>439</c:v>
                </c:pt>
                <c:pt idx="101">
                  <c:v>461</c:v>
                </c:pt>
                <c:pt idx="102">
                  <c:v>371</c:v>
                </c:pt>
                <c:pt idx="103">
                  <c:v>429</c:v>
                </c:pt>
                <c:pt idx="104">
                  <c:v>370</c:v>
                </c:pt>
                <c:pt idx="105">
                  <c:v>376</c:v>
                </c:pt>
                <c:pt idx="106">
                  <c:v>317</c:v>
                </c:pt>
                <c:pt idx="107">
                  <c:v>248</c:v>
                </c:pt>
                <c:pt idx="108">
                  <c:v>160</c:v>
                </c:pt>
                <c:pt idx="109">
                  <c:v>205</c:v>
                </c:pt>
                <c:pt idx="110">
                  <c:v>324</c:v>
                </c:pt>
                <c:pt idx="111">
                  <c:v>393</c:v>
                </c:pt>
                <c:pt idx="112">
                  <c:v>409</c:v>
                </c:pt>
                <c:pt idx="113">
                  <c:v>394</c:v>
                </c:pt>
                <c:pt idx="114">
                  <c:v>386</c:v>
                </c:pt>
                <c:pt idx="115">
                  <c:v>349</c:v>
                </c:pt>
                <c:pt idx="116">
                  <c:v>322</c:v>
                </c:pt>
                <c:pt idx="117">
                  <c:v>302</c:v>
                </c:pt>
                <c:pt idx="118">
                  <c:v>284</c:v>
                </c:pt>
                <c:pt idx="119">
                  <c:v>230</c:v>
                </c:pt>
                <c:pt idx="120">
                  <c:v>156</c:v>
                </c:pt>
                <c:pt idx="121">
                  <c:v>189</c:v>
                </c:pt>
                <c:pt idx="122">
                  <c:v>271</c:v>
                </c:pt>
                <c:pt idx="123">
                  <c:v>339</c:v>
                </c:pt>
                <c:pt idx="124">
                  <c:v>406</c:v>
                </c:pt>
                <c:pt idx="125">
                  <c:v>327</c:v>
                </c:pt>
                <c:pt idx="126">
                  <c:v>319</c:v>
                </c:pt>
                <c:pt idx="127">
                  <c:v>329</c:v>
                </c:pt>
              </c:numCache>
            </c:numRef>
          </c:val>
          <c:extLst>
            <c:ext xmlns:c16="http://schemas.microsoft.com/office/drawing/2014/chart" uri="{C3380CC4-5D6E-409C-BE32-E72D297353CC}">
              <c16:uniqueId val="{00000001-A9A5-4394-A597-AD48FB18D831}"/>
            </c:ext>
          </c:extLst>
        </c:ser>
        <c:dLbls>
          <c:showLegendKey val="0"/>
          <c:showVal val="0"/>
          <c:showCatName val="0"/>
          <c:showSerName val="0"/>
          <c:showPercent val="0"/>
          <c:showBubbleSize val="0"/>
        </c:dLbls>
        <c:gapWidth val="150"/>
        <c:overlap val="100"/>
        <c:axId val="257402543"/>
        <c:axId val="144171631"/>
      </c:barChart>
      <c:catAx>
        <c:axId val="25740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44171631"/>
        <c:crosses val="autoZero"/>
        <c:auto val="1"/>
        <c:lblAlgn val="ctr"/>
        <c:lblOffset val="100"/>
        <c:noMultiLvlLbl val="0"/>
      </c:catAx>
      <c:valAx>
        <c:axId val="14417163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5740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dirty="0"/>
              <a:t>Santa Clara Existing SFR Sales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D.PriceSales!$F$1</c:f>
              <c:strCache>
                <c:ptCount val="1"/>
              </c:strCache>
            </c:strRef>
          </c:tx>
          <c:spPr>
            <a:solidFill>
              <a:schemeClr val="accent2"/>
            </a:solidFill>
            <a:ln w="44450">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866-41C1-9F44-80588DF306A0}"/>
              </c:ext>
            </c:extLst>
          </c:dPt>
          <c:dPt>
            <c:idx val="9"/>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866-41C1-9F44-80588DF306A0}"/>
              </c:ext>
            </c:extLst>
          </c:dPt>
          <c:dPt>
            <c:idx val="10"/>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866-41C1-9F44-80588DF306A0}"/>
              </c:ext>
            </c:extLst>
          </c:dPt>
          <c:dPt>
            <c:idx val="13"/>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9866-41C1-9F44-80588DF306A0}"/>
              </c:ext>
            </c:extLst>
          </c:dPt>
          <c:dPt>
            <c:idx val="14"/>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9866-41C1-9F44-80588DF306A0}"/>
              </c:ext>
            </c:extLst>
          </c:dPt>
          <c:dPt>
            <c:idx val="15"/>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9866-41C1-9F44-80588DF306A0}"/>
              </c:ext>
            </c:extLst>
          </c:dPt>
          <c:dPt>
            <c:idx val="16"/>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9866-41C1-9F44-80588DF306A0}"/>
              </c:ext>
            </c:extLst>
          </c:dPt>
          <c:dPt>
            <c:idx val="17"/>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9866-41C1-9F44-80588DF306A0}"/>
              </c:ext>
            </c:extLst>
          </c:dPt>
          <c:dPt>
            <c:idx val="18"/>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9866-41C1-9F44-80588DF306A0}"/>
              </c:ext>
            </c:extLst>
          </c:dPt>
          <c:dPt>
            <c:idx val="19"/>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9866-41C1-9F44-80588DF306A0}"/>
              </c:ext>
            </c:extLst>
          </c:dPt>
          <c:dPt>
            <c:idx val="23"/>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9866-41C1-9F44-80588DF306A0}"/>
              </c:ext>
            </c:extLst>
          </c:dPt>
          <c:dPt>
            <c:idx val="24"/>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9866-41C1-9F44-80588DF306A0}"/>
              </c:ext>
            </c:extLst>
          </c:dPt>
          <c:dPt>
            <c:idx val="27"/>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9866-41C1-9F44-80588DF306A0}"/>
              </c:ext>
            </c:extLst>
          </c:dPt>
          <c:dPt>
            <c:idx val="33"/>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9866-41C1-9F44-80588DF306A0}"/>
              </c:ext>
            </c:extLst>
          </c:dPt>
          <c:dPt>
            <c:idx val="34"/>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9866-41C1-9F44-80588DF306A0}"/>
              </c:ext>
            </c:extLst>
          </c:dPt>
          <c:dPt>
            <c:idx val="35"/>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9866-41C1-9F44-80588DF306A0}"/>
              </c:ext>
            </c:extLst>
          </c:dPt>
          <c:dPt>
            <c:idx val="36"/>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9866-41C1-9F44-80588DF306A0}"/>
              </c:ext>
            </c:extLst>
          </c:dPt>
          <c:dPt>
            <c:idx val="40"/>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3-9866-41C1-9F44-80588DF306A0}"/>
              </c:ext>
            </c:extLst>
          </c:dPt>
          <c:dPt>
            <c:idx val="41"/>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5-9866-41C1-9F44-80588DF306A0}"/>
              </c:ext>
            </c:extLst>
          </c:dPt>
          <c:dPt>
            <c:idx val="42"/>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7-9866-41C1-9F44-80588DF306A0}"/>
              </c:ext>
            </c:extLst>
          </c:dPt>
          <c:dPt>
            <c:idx val="43"/>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9-9866-41C1-9F44-80588DF306A0}"/>
              </c:ext>
            </c:extLst>
          </c:dPt>
          <c:dPt>
            <c:idx val="44"/>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B-9866-41C1-9F44-80588DF306A0}"/>
              </c:ext>
            </c:extLst>
          </c:dPt>
          <c:dPt>
            <c:idx val="45"/>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D-9866-41C1-9F44-80588DF306A0}"/>
              </c:ext>
            </c:extLst>
          </c:dPt>
          <c:dPt>
            <c:idx val="46"/>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F-9866-41C1-9F44-80588DF306A0}"/>
              </c:ext>
            </c:extLst>
          </c:dPt>
          <c:dPt>
            <c:idx val="47"/>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1-9866-41C1-9F44-80588DF306A0}"/>
              </c:ext>
            </c:extLst>
          </c:dPt>
          <c:dPt>
            <c:idx val="48"/>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3-9866-41C1-9F44-80588DF306A0}"/>
              </c:ext>
            </c:extLst>
          </c:dPt>
          <c:dPt>
            <c:idx val="49"/>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5-9866-41C1-9F44-80588DF306A0}"/>
              </c:ext>
            </c:extLst>
          </c:dPt>
          <c:dPt>
            <c:idx val="50"/>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7-9866-41C1-9F44-80588DF306A0}"/>
              </c:ext>
            </c:extLst>
          </c:dPt>
          <c:dPt>
            <c:idx val="51"/>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9-9866-41C1-9F44-80588DF306A0}"/>
              </c:ext>
            </c:extLst>
          </c:dPt>
          <c:dPt>
            <c:idx val="52"/>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B-9866-41C1-9F44-80588DF306A0}"/>
              </c:ext>
            </c:extLst>
          </c:dPt>
          <c:dPt>
            <c:idx val="53"/>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D-9866-41C1-9F44-80588DF306A0}"/>
              </c:ext>
            </c:extLst>
          </c:dPt>
          <c:dPt>
            <c:idx val="54"/>
            <c:invertIfNegative val="0"/>
            <c:bubble3D val="0"/>
            <c:spPr>
              <a:solidFill>
                <a:schemeClr val="accent2"/>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F-9866-41C1-9F44-80588DF306A0}"/>
              </c:ext>
            </c:extLst>
          </c:dPt>
          <c:dPt>
            <c:idx val="55"/>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1-9866-41C1-9F44-80588DF306A0}"/>
              </c:ext>
            </c:extLst>
          </c:dPt>
          <c:dLbls>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9866-41C1-9F44-80588DF306A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D.PriceSales!$A$74:$A$129</c:f>
              <c:strCache>
                <c:ptCount val="56"/>
                <c:pt idx="0">
                  <c:v>Jan-15</c:v>
                </c:pt>
                <c:pt idx="1">
                  <c:v>Feb-15</c:v>
                </c:pt>
                <c:pt idx="2">
                  <c:v>Mar-15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Mar-16</c:v>
                </c:pt>
                <c:pt idx="15">
                  <c:v>Apr-16</c:v>
                </c:pt>
                <c:pt idx="16">
                  <c:v>May-16</c:v>
                </c:pt>
                <c:pt idx="17">
                  <c:v>Jun-16</c:v>
                </c:pt>
                <c:pt idx="18">
                  <c:v>Jul-16</c:v>
                </c:pt>
                <c:pt idx="19">
                  <c:v>Aug-16</c:v>
                </c:pt>
                <c:pt idx="20">
                  <c:v>Sep-16</c:v>
                </c:pt>
                <c:pt idx="21">
                  <c:v>Oct-16</c:v>
                </c:pt>
                <c:pt idx="22">
                  <c:v>Nov-16</c:v>
                </c:pt>
                <c:pt idx="23">
                  <c:v>Dec-16</c:v>
                </c:pt>
                <c:pt idx="24">
                  <c:v>Jan-17</c:v>
                </c:pt>
                <c:pt idx="25">
                  <c:v>Feb-17</c:v>
                </c:pt>
                <c:pt idx="26">
                  <c:v>Mar-17</c:v>
                </c:pt>
                <c:pt idx="27">
                  <c:v>Apr-17</c:v>
                </c:pt>
                <c:pt idx="28">
                  <c:v>May-17</c:v>
                </c:pt>
                <c:pt idx="29">
                  <c:v>Jun-17</c:v>
                </c:pt>
                <c:pt idx="30">
                  <c:v>Jul-17</c:v>
                </c:pt>
                <c:pt idx="31">
                  <c:v>Aug-17</c:v>
                </c:pt>
                <c:pt idx="32">
                  <c:v>Sep-17</c:v>
                </c:pt>
                <c:pt idx="33">
                  <c:v>Oct-17</c:v>
                </c:pt>
                <c:pt idx="34">
                  <c:v>Nov-17</c:v>
                </c:pt>
                <c:pt idx="35">
                  <c:v>Dec-17</c:v>
                </c:pt>
                <c:pt idx="36">
                  <c:v>Jan-18</c:v>
                </c:pt>
                <c:pt idx="37">
                  <c:v>Feb-18</c:v>
                </c:pt>
                <c:pt idx="38">
                  <c:v>Mar-18</c:v>
                </c:pt>
                <c:pt idx="39">
                  <c:v>Apr-18</c:v>
                </c:pt>
                <c:pt idx="40">
                  <c:v>May-18</c:v>
                </c:pt>
                <c:pt idx="41">
                  <c:v>Jun-18</c:v>
                </c:pt>
                <c:pt idx="42">
                  <c:v>Jul-18</c:v>
                </c:pt>
                <c:pt idx="43">
                  <c:v>Aug-18</c:v>
                </c:pt>
                <c:pt idx="44">
                  <c:v>Sep-18</c:v>
                </c:pt>
                <c:pt idx="45">
                  <c:v>Oct-18</c:v>
                </c:pt>
                <c:pt idx="46">
                  <c:v>Nov-18</c:v>
                </c:pt>
                <c:pt idx="47">
                  <c:v>Dec-18</c:v>
                </c:pt>
                <c:pt idx="48">
                  <c:v>Jan-19</c:v>
                </c:pt>
                <c:pt idx="49">
                  <c:v>Feb-19</c:v>
                </c:pt>
                <c:pt idx="50">
                  <c:v>Mar-19</c:v>
                </c:pt>
                <c:pt idx="51">
                  <c:v>Apr-19</c:v>
                </c:pt>
                <c:pt idx="52">
                  <c:v>May-19</c:v>
                </c:pt>
                <c:pt idx="53">
                  <c:v>Jun-19</c:v>
                </c:pt>
                <c:pt idx="54">
                  <c:v>Jul-19</c:v>
                </c:pt>
                <c:pt idx="55">
                  <c:v>Aug-19</c:v>
                </c:pt>
              </c:strCache>
            </c:strRef>
          </c:cat>
          <c:val>
            <c:numRef>
              <c:f>D.PriceSales!$F$74:$F$129</c:f>
              <c:numCache>
                <c:formatCode>General</c:formatCode>
                <c:ptCount val="56"/>
                <c:pt idx="0">
                  <c:v>-4.3564356435643603E-2</c:v>
                </c:pt>
                <c:pt idx="1">
                  <c:v>7.3937153419594281E-3</c:v>
                </c:pt>
                <c:pt idx="2">
                  <c:v>0.12350597609561742</c:v>
                </c:pt>
                <c:pt idx="3">
                  <c:v>0.11646586345381515</c:v>
                </c:pt>
                <c:pt idx="4">
                  <c:v>1.9120458891013437E-2</c:v>
                </c:pt>
                <c:pt idx="5">
                  <c:v>0.12560856864654335</c:v>
                </c:pt>
                <c:pt idx="6">
                  <c:v>5.2681091251175927E-2</c:v>
                </c:pt>
                <c:pt idx="7">
                  <c:v>8.6673889490790801E-2</c:v>
                </c:pt>
                <c:pt idx="8">
                  <c:v>4.120267260579058E-2</c:v>
                </c:pt>
                <c:pt idx="9">
                  <c:v>-8.714133900106269E-2</c:v>
                </c:pt>
                <c:pt idx="10">
                  <c:v>-1.2605042016806678E-2</c:v>
                </c:pt>
                <c:pt idx="11">
                  <c:v>0.22549019607843146</c:v>
                </c:pt>
                <c:pt idx="12">
                  <c:v>9.5238095238095344E-2</c:v>
                </c:pt>
                <c:pt idx="13">
                  <c:v>-0.1045871559633027</c:v>
                </c:pt>
                <c:pt idx="14">
                  <c:v>-0.12411347517730498</c:v>
                </c:pt>
                <c:pt idx="15">
                  <c:v>-0.12949640287769781</c:v>
                </c:pt>
                <c:pt idx="16">
                  <c:v>-1.2195121951219523E-2</c:v>
                </c:pt>
                <c:pt idx="17">
                  <c:v>-4.671280276816614E-2</c:v>
                </c:pt>
                <c:pt idx="18">
                  <c:v>-0.18945487042001785</c:v>
                </c:pt>
                <c:pt idx="19">
                  <c:v>-8.7736789631106649E-2</c:v>
                </c:pt>
                <c:pt idx="20">
                  <c:v>-8.5561497326203106E-3</c:v>
                </c:pt>
                <c:pt idx="21">
                  <c:v>8.3818393480791675E-2</c:v>
                </c:pt>
                <c:pt idx="22">
                  <c:v>0.25815602836879425</c:v>
                </c:pt>
                <c:pt idx="23">
                  <c:v>-0.15657142857142858</c:v>
                </c:pt>
                <c:pt idx="24">
                  <c:v>-7.7504725897920568E-2</c:v>
                </c:pt>
                <c:pt idx="25">
                  <c:v>7.7868852459016313E-2</c:v>
                </c:pt>
                <c:pt idx="26">
                  <c:v>0.11605937921727394</c:v>
                </c:pt>
                <c:pt idx="27">
                  <c:v>-8.6776859504132275E-2</c:v>
                </c:pt>
                <c:pt idx="28">
                  <c:v>5.9829059829059839E-2</c:v>
                </c:pt>
                <c:pt idx="29">
                  <c:v>9.4373865698729631E-2</c:v>
                </c:pt>
                <c:pt idx="30">
                  <c:v>0.15214994487320843</c:v>
                </c:pt>
                <c:pt idx="31">
                  <c:v>0.11912568306010929</c:v>
                </c:pt>
                <c:pt idx="32">
                  <c:v>1.9417475728155331E-2</c:v>
                </c:pt>
                <c:pt idx="33">
                  <c:v>-5.6928034371643399E-2</c:v>
                </c:pt>
                <c:pt idx="34">
                  <c:v>-7.7790304396843313E-2</c:v>
                </c:pt>
                <c:pt idx="35">
                  <c:v>-1.8970189701897011E-2</c:v>
                </c:pt>
                <c:pt idx="36">
                  <c:v>-4.5081967213114749E-2</c:v>
                </c:pt>
                <c:pt idx="37">
                  <c:v>5.7034220532319324E-2</c:v>
                </c:pt>
                <c:pt idx="38">
                  <c:v>6.8923821039903244E-2</c:v>
                </c:pt>
                <c:pt idx="39">
                  <c:v>8.7104072398189958E-2</c:v>
                </c:pt>
                <c:pt idx="40">
                  <c:v>-1.7025089605734789E-2</c:v>
                </c:pt>
                <c:pt idx="41">
                  <c:v>-0.154228855721393</c:v>
                </c:pt>
                <c:pt idx="42">
                  <c:v>-0.16650717703349283</c:v>
                </c:pt>
                <c:pt idx="43">
                  <c:v>-8.203125E-2</c:v>
                </c:pt>
                <c:pt idx="44">
                  <c:v>-0.22645502645502646</c:v>
                </c:pt>
                <c:pt idx="45">
                  <c:v>-5.808656036446469E-2</c:v>
                </c:pt>
                <c:pt idx="46">
                  <c:v>-9.902200488997559E-2</c:v>
                </c:pt>
                <c:pt idx="47">
                  <c:v>-0.20580110497237569</c:v>
                </c:pt>
                <c:pt idx="48">
                  <c:v>-5.3648068669527871E-2</c:v>
                </c:pt>
                <c:pt idx="49">
                  <c:v>-0.10611510791366907</c:v>
                </c:pt>
                <c:pt idx="50">
                  <c:v>-0.11199095022624439</c:v>
                </c:pt>
                <c:pt idx="51">
                  <c:v>-8.4287200832466214E-2</c:v>
                </c:pt>
                <c:pt idx="52">
                  <c:v>-7.2926162260711025E-2</c:v>
                </c:pt>
                <c:pt idx="53">
                  <c:v>-0.14607843137254906</c:v>
                </c:pt>
                <c:pt idx="54">
                  <c:v>3.9035591274397152E-2</c:v>
                </c:pt>
                <c:pt idx="55">
                  <c:v>-6.9148936170212782E-2</c:v>
                </c:pt>
              </c:numCache>
            </c:numRef>
          </c:val>
          <c:extLst>
            <c:ext xmlns:c16="http://schemas.microsoft.com/office/drawing/2014/chart" uri="{C3380CC4-5D6E-409C-BE32-E72D297353CC}">
              <c16:uniqueId val="{00000042-9866-41C1-9F44-80588DF306A0}"/>
            </c:ext>
          </c:extLst>
        </c:ser>
        <c:dLbls>
          <c:showLegendKey val="0"/>
          <c:showVal val="0"/>
          <c:showCatName val="0"/>
          <c:showSerName val="0"/>
          <c:showPercent val="0"/>
          <c:showBubbleSize val="0"/>
        </c:dLbls>
        <c:gapWidth val="150"/>
        <c:axId val="257402543"/>
        <c:axId val="144171631"/>
      </c:barChart>
      <c:catAx>
        <c:axId val="2574025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44171631"/>
        <c:crosses val="autoZero"/>
        <c:auto val="1"/>
        <c:lblAlgn val="ctr"/>
        <c:lblOffset val="100"/>
        <c:noMultiLvlLbl val="0"/>
      </c:catAx>
      <c:valAx>
        <c:axId val="14417163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257402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Santa Clara Existing SFR Sales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D.Buckets!$D$1</c:f>
              <c:strCache>
                <c:ptCount val="1"/>
                <c:pt idx="0">
                  <c:v>YTD %Chg.</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297-42C9-B5D5-937B59EF49D9}"/>
              </c:ext>
            </c:extLst>
          </c:dPt>
          <c:dPt>
            <c:idx val="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297-42C9-B5D5-937B59EF49D9}"/>
              </c:ext>
            </c:extLst>
          </c:dPt>
          <c:dPt>
            <c:idx val="2"/>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297-42C9-B5D5-937B59EF49D9}"/>
              </c:ext>
            </c:extLst>
          </c:dPt>
          <c:dPt>
            <c:idx val="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297-42C9-B5D5-937B59EF49D9}"/>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D.Buckets!$A$2:$A$9</c:f>
              <c:strCache>
                <c:ptCount val="8"/>
                <c:pt idx="0">
                  <c:v>Under $750K</c:v>
                </c:pt>
                <c:pt idx="1">
                  <c:v>$750K-$1M</c:v>
                </c:pt>
                <c:pt idx="2">
                  <c:v>$1-$1.25M</c:v>
                </c:pt>
                <c:pt idx="3">
                  <c:v>$1.25-$1.5M</c:v>
                </c:pt>
                <c:pt idx="4">
                  <c:v>$1.5-$2M</c:v>
                </c:pt>
                <c:pt idx="5">
                  <c:v>$2-$3M</c:v>
                </c:pt>
                <c:pt idx="6">
                  <c:v>$3M +</c:v>
                </c:pt>
                <c:pt idx="7">
                  <c:v>Total</c:v>
                </c:pt>
              </c:strCache>
            </c:strRef>
          </c:cat>
          <c:val>
            <c:numRef>
              <c:f>D.Buckets!$D$2:$D$9</c:f>
              <c:numCache>
                <c:formatCode>0</c:formatCode>
                <c:ptCount val="8"/>
                <c:pt idx="0">
                  <c:v>7.4666664004325867E-2</c:v>
                </c:pt>
                <c:pt idx="1">
                  <c:v>0.19190141558647156</c:v>
                </c:pt>
                <c:pt idx="2">
                  <c:v>3.3840946853160858E-2</c:v>
                </c:pt>
                <c:pt idx="3">
                  <c:v>-0.20418410003185272</c:v>
                </c:pt>
                <c:pt idx="4">
                  <c:v>-0.2142857164144516</c:v>
                </c:pt>
                <c:pt idx="5">
                  <c:v>-0.15949119627475739</c:v>
                </c:pt>
                <c:pt idx="6">
                  <c:v>-0.21273031830787659</c:v>
                </c:pt>
                <c:pt idx="7">
                  <c:v>-7.7115528285503387E-2</c:v>
                </c:pt>
              </c:numCache>
            </c:numRef>
          </c:val>
          <c:extLst>
            <c:ext xmlns:c16="http://schemas.microsoft.com/office/drawing/2014/chart" uri="{C3380CC4-5D6E-409C-BE32-E72D297353CC}">
              <c16:uniqueId val="{00000008-1297-42C9-B5D5-937B59EF49D9}"/>
            </c:ext>
          </c:extLst>
        </c:ser>
        <c:dLbls>
          <c:showLegendKey val="0"/>
          <c:showVal val="0"/>
          <c:showCatName val="0"/>
          <c:showSerName val="0"/>
          <c:showPercent val="0"/>
          <c:showBubbleSize val="0"/>
        </c:dLbls>
        <c:gapWidth val="219"/>
        <c:overlap val="-27"/>
        <c:axId val="2097998415"/>
        <c:axId val="2129947087"/>
      </c:barChart>
      <c:catAx>
        <c:axId val="20979984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129947087"/>
        <c:crosses val="autoZero"/>
        <c:auto val="1"/>
        <c:lblAlgn val="ctr"/>
        <c:lblOffset val="100"/>
        <c:noMultiLvlLbl val="0"/>
      </c:catAx>
      <c:valAx>
        <c:axId val="212994708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097998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a:t>2019 Santa Clara Existing SFR Sales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ofPieChart>
        <c:ofPieType val="bar"/>
        <c:varyColors val="1"/>
        <c:ser>
          <c:idx val="0"/>
          <c:order val="0"/>
          <c:tx>
            <c:strRef>
              <c:f>D.City_SYTD!$C$1</c:f>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5A-4EC4-9B89-B1BB4C50FC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5A-4EC4-9B89-B1BB4C50FC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5A-4EC4-9B89-B1BB4C50FC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5A-4EC4-9B89-B1BB4C50FC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25A-4EC4-9B89-B1BB4C50FC0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25A-4EC4-9B89-B1BB4C50FC0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25A-4EC4-9B89-B1BB4C50FC0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25A-4EC4-9B89-B1BB4C50FC0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25A-4EC4-9B89-B1BB4C50FC0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25A-4EC4-9B89-B1BB4C50FC0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25A-4EC4-9B89-B1BB4C50FC0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25A-4EC4-9B89-B1BB4C50FC0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025A-4EC4-9B89-B1BB4C50FC08}"/>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025A-4EC4-9B89-B1BB4C50FC08}"/>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025A-4EC4-9B89-B1BB4C50FC08}"/>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025A-4EC4-9B89-B1BB4C50FC08}"/>
              </c:ext>
            </c:extLst>
          </c:dPt>
          <c:dLbls>
            <c:dLbl>
              <c:idx val="14"/>
              <c:layout>
                <c:manualLayout>
                  <c:x val="0"/>
                  <c:y val="2.7777838534072129E-2"/>
                </c:manualLayout>
              </c:layout>
              <c:showLegendKey val="0"/>
              <c:showVal val="0"/>
              <c:showCatName val="1"/>
              <c:showSerName val="0"/>
              <c:showPercent val="1"/>
              <c:showBubbleSize val="0"/>
              <c:extLst>
                <c:ext xmlns:c15="http://schemas.microsoft.com/office/drawing/2012/chart" uri="{CE6537A1-D6FC-4f65-9D91-7224C49458BB}">
                  <c15:layout>
                    <c:manualLayout>
                      <c:w val="0.15221644557513325"/>
                      <c:h val="6.5185185185185165E-2"/>
                    </c:manualLayout>
                  </c15:layout>
                </c:ext>
                <c:ext xmlns:c16="http://schemas.microsoft.com/office/drawing/2014/chart" uri="{C3380CC4-5D6E-409C-BE32-E72D297353CC}">
                  <c16:uniqueId val="{0000001D-025A-4EC4-9B89-B1BB4C50FC0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D.City_SYTD!$A$2:$A$16</c:f>
              <c:strCache>
                <c:ptCount val="15"/>
                <c:pt idx="0">
                  <c:v>San Jose</c:v>
                </c:pt>
                <c:pt idx="1">
                  <c:v>Santa Clara</c:v>
                </c:pt>
                <c:pt idx="2">
                  <c:v>Gilroy</c:v>
                </c:pt>
                <c:pt idx="3">
                  <c:v>Sunnyvale</c:v>
                </c:pt>
                <c:pt idx="4">
                  <c:v>Morgan Hill</c:v>
                </c:pt>
                <c:pt idx="5">
                  <c:v>Los Gatos</c:v>
                </c:pt>
                <c:pt idx="6">
                  <c:v>Palo Alto</c:v>
                </c:pt>
                <c:pt idx="7">
                  <c:v>Los Altos</c:v>
                </c:pt>
                <c:pt idx="8">
                  <c:v>Milpitas</c:v>
                </c:pt>
                <c:pt idx="9">
                  <c:v>Saratoga</c:v>
                </c:pt>
                <c:pt idx="10">
                  <c:v>Cupertino</c:v>
                </c:pt>
                <c:pt idx="11">
                  <c:v>Campbell</c:v>
                </c:pt>
                <c:pt idx="12">
                  <c:v>Mountain View</c:v>
                </c:pt>
                <c:pt idx="13">
                  <c:v>San Martin</c:v>
                </c:pt>
                <c:pt idx="14">
                  <c:v>Monte Sereno</c:v>
                </c:pt>
              </c:strCache>
            </c:strRef>
          </c:cat>
          <c:val>
            <c:numRef>
              <c:f>D.City_SYTD!$C$2:$C$16</c:f>
              <c:numCache>
                <c:formatCode>0</c:formatCode>
                <c:ptCount val="15"/>
                <c:pt idx="0">
                  <c:v>3309</c:v>
                </c:pt>
                <c:pt idx="1">
                  <c:v>368</c:v>
                </c:pt>
                <c:pt idx="2">
                  <c:v>336</c:v>
                </c:pt>
                <c:pt idx="3">
                  <c:v>336</c:v>
                </c:pt>
                <c:pt idx="4">
                  <c:v>305</c:v>
                </c:pt>
                <c:pt idx="5">
                  <c:v>278</c:v>
                </c:pt>
                <c:pt idx="6">
                  <c:v>209</c:v>
                </c:pt>
                <c:pt idx="7">
                  <c:v>203</c:v>
                </c:pt>
                <c:pt idx="8">
                  <c:v>202</c:v>
                </c:pt>
                <c:pt idx="9">
                  <c:v>187</c:v>
                </c:pt>
                <c:pt idx="10">
                  <c:v>172</c:v>
                </c:pt>
                <c:pt idx="11">
                  <c:v>158</c:v>
                </c:pt>
                <c:pt idx="12">
                  <c:v>147</c:v>
                </c:pt>
                <c:pt idx="13">
                  <c:v>27</c:v>
                </c:pt>
                <c:pt idx="14">
                  <c:v>24</c:v>
                </c:pt>
              </c:numCache>
            </c:numRef>
          </c:val>
          <c:extLst>
            <c:ext xmlns:c16="http://schemas.microsoft.com/office/drawing/2014/chart" uri="{C3380CC4-5D6E-409C-BE32-E72D297353CC}">
              <c16:uniqueId val="{00000020-025A-4EC4-9B89-B1BB4C50FC08}"/>
            </c:ext>
          </c:extLst>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Unemployment Rate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v>CA</c:v>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D.Unemp!$A$2:$A$525</c:f>
              <c:numCache>
                <c:formatCode>m/d/yyyy</c:formatCode>
                <c:ptCount val="524"/>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numCache>
            </c:numRef>
          </c:cat>
          <c:val>
            <c:numRef>
              <c:f>D.Unemp!$B$2:$B$525</c:f>
              <c:numCache>
                <c:formatCode>0.0</c:formatCode>
                <c:ptCount val="524"/>
                <c:pt idx="0">
                  <c:v>9.1</c:v>
                </c:pt>
                <c:pt idx="1">
                  <c:v>9.1</c:v>
                </c:pt>
                <c:pt idx="2">
                  <c:v>9</c:v>
                </c:pt>
                <c:pt idx="3">
                  <c:v>9</c:v>
                </c:pt>
                <c:pt idx="4">
                  <c:v>8.9</c:v>
                </c:pt>
                <c:pt idx="5">
                  <c:v>8.9</c:v>
                </c:pt>
                <c:pt idx="6">
                  <c:v>9</c:v>
                </c:pt>
                <c:pt idx="7">
                  <c:v>9.1</c:v>
                </c:pt>
                <c:pt idx="8">
                  <c:v>9.1999999999999993</c:v>
                </c:pt>
                <c:pt idx="9">
                  <c:v>9.3000000000000007</c:v>
                </c:pt>
                <c:pt idx="10">
                  <c:v>9.4</c:v>
                </c:pt>
                <c:pt idx="11">
                  <c:v>9.3000000000000007</c:v>
                </c:pt>
                <c:pt idx="12">
                  <c:v>9.1999999999999993</c:v>
                </c:pt>
                <c:pt idx="13">
                  <c:v>9.1</c:v>
                </c:pt>
                <c:pt idx="14">
                  <c:v>8.9</c:v>
                </c:pt>
                <c:pt idx="15">
                  <c:v>8.6999999999999993</c:v>
                </c:pt>
                <c:pt idx="16">
                  <c:v>8.5</c:v>
                </c:pt>
                <c:pt idx="17">
                  <c:v>8.3000000000000007</c:v>
                </c:pt>
                <c:pt idx="18">
                  <c:v>8.1999999999999993</c:v>
                </c:pt>
                <c:pt idx="19">
                  <c:v>8.1</c:v>
                </c:pt>
                <c:pt idx="20">
                  <c:v>7.9</c:v>
                </c:pt>
                <c:pt idx="21">
                  <c:v>7.8</c:v>
                </c:pt>
                <c:pt idx="22">
                  <c:v>7.7</c:v>
                </c:pt>
                <c:pt idx="23">
                  <c:v>7.6</c:v>
                </c:pt>
                <c:pt idx="24">
                  <c:v>7.6</c:v>
                </c:pt>
                <c:pt idx="25">
                  <c:v>7.5</c:v>
                </c:pt>
                <c:pt idx="26">
                  <c:v>7.5</c:v>
                </c:pt>
                <c:pt idx="27">
                  <c:v>7.5</c:v>
                </c:pt>
                <c:pt idx="28">
                  <c:v>7.4</c:v>
                </c:pt>
                <c:pt idx="29">
                  <c:v>7.3</c:v>
                </c:pt>
                <c:pt idx="30">
                  <c:v>7.1</c:v>
                </c:pt>
                <c:pt idx="31">
                  <c:v>7</c:v>
                </c:pt>
                <c:pt idx="32">
                  <c:v>6.9</c:v>
                </c:pt>
                <c:pt idx="33">
                  <c:v>6.8</c:v>
                </c:pt>
                <c:pt idx="34">
                  <c:v>6.7</c:v>
                </c:pt>
                <c:pt idx="35">
                  <c:v>6.6</c:v>
                </c:pt>
                <c:pt idx="36">
                  <c:v>6.5</c:v>
                </c:pt>
                <c:pt idx="37">
                  <c:v>6.4</c:v>
                </c:pt>
                <c:pt idx="38">
                  <c:v>6.3</c:v>
                </c:pt>
                <c:pt idx="39">
                  <c:v>6.2</c:v>
                </c:pt>
                <c:pt idx="40">
                  <c:v>6.2</c:v>
                </c:pt>
                <c:pt idx="41">
                  <c:v>6.2</c:v>
                </c:pt>
                <c:pt idx="42">
                  <c:v>6.2</c:v>
                </c:pt>
                <c:pt idx="43">
                  <c:v>6.2</c:v>
                </c:pt>
                <c:pt idx="44">
                  <c:v>6.2</c:v>
                </c:pt>
                <c:pt idx="45">
                  <c:v>6.2</c:v>
                </c:pt>
                <c:pt idx="46">
                  <c:v>6.2</c:v>
                </c:pt>
                <c:pt idx="47">
                  <c:v>6.1</c:v>
                </c:pt>
                <c:pt idx="48">
                  <c:v>6.1</c:v>
                </c:pt>
                <c:pt idx="49">
                  <c:v>6.2</c:v>
                </c:pt>
                <c:pt idx="50">
                  <c:v>6.4</c:v>
                </c:pt>
                <c:pt idx="51">
                  <c:v>6.6</c:v>
                </c:pt>
                <c:pt idx="52">
                  <c:v>6.9</c:v>
                </c:pt>
                <c:pt idx="53">
                  <c:v>7.1</c:v>
                </c:pt>
                <c:pt idx="54">
                  <c:v>7.2</c:v>
                </c:pt>
                <c:pt idx="55">
                  <c:v>7.2</c:v>
                </c:pt>
                <c:pt idx="56">
                  <c:v>7.2</c:v>
                </c:pt>
                <c:pt idx="57">
                  <c:v>7.1</c:v>
                </c:pt>
                <c:pt idx="58">
                  <c:v>7.1</c:v>
                </c:pt>
                <c:pt idx="59">
                  <c:v>7.1</c:v>
                </c:pt>
                <c:pt idx="60">
                  <c:v>7.1</c:v>
                </c:pt>
                <c:pt idx="61">
                  <c:v>7.1</c:v>
                </c:pt>
                <c:pt idx="62">
                  <c:v>7.1</c:v>
                </c:pt>
                <c:pt idx="63">
                  <c:v>7</c:v>
                </c:pt>
                <c:pt idx="64">
                  <c:v>7</c:v>
                </c:pt>
                <c:pt idx="65">
                  <c:v>7.1</c:v>
                </c:pt>
                <c:pt idx="66">
                  <c:v>7.1</c:v>
                </c:pt>
                <c:pt idx="67">
                  <c:v>7.3</c:v>
                </c:pt>
                <c:pt idx="68">
                  <c:v>7.5</c:v>
                </c:pt>
                <c:pt idx="69">
                  <c:v>7.8</c:v>
                </c:pt>
                <c:pt idx="70">
                  <c:v>8.1</c:v>
                </c:pt>
                <c:pt idx="71">
                  <c:v>8.4</c:v>
                </c:pt>
                <c:pt idx="72">
                  <c:v>8.6999999999999993</c:v>
                </c:pt>
                <c:pt idx="73">
                  <c:v>9</c:v>
                </c:pt>
                <c:pt idx="74">
                  <c:v>9.1999999999999993</c:v>
                </c:pt>
                <c:pt idx="75">
                  <c:v>9.5</c:v>
                </c:pt>
                <c:pt idx="76">
                  <c:v>9.6999999999999993</c:v>
                </c:pt>
                <c:pt idx="77">
                  <c:v>9.9</c:v>
                </c:pt>
                <c:pt idx="78">
                  <c:v>10.1</c:v>
                </c:pt>
                <c:pt idx="79">
                  <c:v>10.3</c:v>
                </c:pt>
                <c:pt idx="80">
                  <c:v>10.5</c:v>
                </c:pt>
                <c:pt idx="81">
                  <c:v>10.7</c:v>
                </c:pt>
                <c:pt idx="82">
                  <c:v>10.9</c:v>
                </c:pt>
                <c:pt idx="83">
                  <c:v>11</c:v>
                </c:pt>
                <c:pt idx="84">
                  <c:v>11</c:v>
                </c:pt>
                <c:pt idx="85">
                  <c:v>10.9</c:v>
                </c:pt>
                <c:pt idx="86">
                  <c:v>10.7</c:v>
                </c:pt>
                <c:pt idx="87">
                  <c:v>10.5</c:v>
                </c:pt>
                <c:pt idx="88">
                  <c:v>10.3</c:v>
                </c:pt>
                <c:pt idx="89">
                  <c:v>10</c:v>
                </c:pt>
                <c:pt idx="90">
                  <c:v>9.6999999999999993</c:v>
                </c:pt>
                <c:pt idx="91">
                  <c:v>9.4</c:v>
                </c:pt>
                <c:pt idx="92">
                  <c:v>9.1</c:v>
                </c:pt>
                <c:pt idx="93">
                  <c:v>8.9</c:v>
                </c:pt>
                <c:pt idx="94">
                  <c:v>8.6999999999999993</c:v>
                </c:pt>
                <c:pt idx="95">
                  <c:v>8.5</c:v>
                </c:pt>
                <c:pt idx="96">
                  <c:v>8.3000000000000007</c:v>
                </c:pt>
                <c:pt idx="97">
                  <c:v>8.1999999999999993</c:v>
                </c:pt>
                <c:pt idx="98">
                  <c:v>8</c:v>
                </c:pt>
                <c:pt idx="99">
                  <c:v>7.9</c:v>
                </c:pt>
                <c:pt idx="100">
                  <c:v>7.8</c:v>
                </c:pt>
                <c:pt idx="101">
                  <c:v>7.7</c:v>
                </c:pt>
                <c:pt idx="102">
                  <c:v>7.7</c:v>
                </c:pt>
                <c:pt idx="103">
                  <c:v>7.6</c:v>
                </c:pt>
                <c:pt idx="104">
                  <c:v>7.6</c:v>
                </c:pt>
                <c:pt idx="105">
                  <c:v>7.5</c:v>
                </c:pt>
                <c:pt idx="106">
                  <c:v>7.4</c:v>
                </c:pt>
                <c:pt idx="107">
                  <c:v>7.4</c:v>
                </c:pt>
                <c:pt idx="108">
                  <c:v>7.3</c:v>
                </c:pt>
                <c:pt idx="109">
                  <c:v>7.3</c:v>
                </c:pt>
                <c:pt idx="110">
                  <c:v>7.3</c:v>
                </c:pt>
                <c:pt idx="111">
                  <c:v>7.3</c:v>
                </c:pt>
                <c:pt idx="112">
                  <c:v>7.3</c:v>
                </c:pt>
                <c:pt idx="113">
                  <c:v>7.3</c:v>
                </c:pt>
                <c:pt idx="114">
                  <c:v>7.3</c:v>
                </c:pt>
                <c:pt idx="115">
                  <c:v>7.2</c:v>
                </c:pt>
                <c:pt idx="116">
                  <c:v>7.1</c:v>
                </c:pt>
                <c:pt idx="117">
                  <c:v>7</c:v>
                </c:pt>
                <c:pt idx="118">
                  <c:v>6.9</c:v>
                </c:pt>
                <c:pt idx="119">
                  <c:v>6.8</c:v>
                </c:pt>
                <c:pt idx="120">
                  <c:v>6.8</c:v>
                </c:pt>
                <c:pt idx="121">
                  <c:v>6.8</c:v>
                </c:pt>
                <c:pt idx="122">
                  <c:v>6.9</c:v>
                </c:pt>
                <c:pt idx="123">
                  <c:v>6.9</c:v>
                </c:pt>
                <c:pt idx="124">
                  <c:v>6.9</c:v>
                </c:pt>
                <c:pt idx="125">
                  <c:v>6.8</c:v>
                </c:pt>
                <c:pt idx="126">
                  <c:v>6.8</c:v>
                </c:pt>
                <c:pt idx="127">
                  <c:v>6.7</c:v>
                </c:pt>
                <c:pt idx="128">
                  <c:v>6.7</c:v>
                </c:pt>
                <c:pt idx="129">
                  <c:v>6.6</c:v>
                </c:pt>
                <c:pt idx="130">
                  <c:v>6.6</c:v>
                </c:pt>
                <c:pt idx="131">
                  <c:v>6.5</c:v>
                </c:pt>
                <c:pt idx="132">
                  <c:v>6.4</c:v>
                </c:pt>
                <c:pt idx="133">
                  <c:v>6.3</c:v>
                </c:pt>
                <c:pt idx="134">
                  <c:v>6.1</c:v>
                </c:pt>
                <c:pt idx="135">
                  <c:v>6</c:v>
                </c:pt>
                <c:pt idx="136">
                  <c:v>5.9</c:v>
                </c:pt>
                <c:pt idx="137">
                  <c:v>5.7</c:v>
                </c:pt>
                <c:pt idx="138">
                  <c:v>5.6</c:v>
                </c:pt>
                <c:pt idx="139">
                  <c:v>5.6</c:v>
                </c:pt>
                <c:pt idx="140">
                  <c:v>5.6</c:v>
                </c:pt>
                <c:pt idx="141">
                  <c:v>5.5</c:v>
                </c:pt>
                <c:pt idx="142">
                  <c:v>5.5</c:v>
                </c:pt>
                <c:pt idx="143">
                  <c:v>5.5</c:v>
                </c:pt>
                <c:pt idx="144">
                  <c:v>5.4</c:v>
                </c:pt>
                <c:pt idx="145">
                  <c:v>5.4</c:v>
                </c:pt>
                <c:pt idx="146">
                  <c:v>5.3</c:v>
                </c:pt>
                <c:pt idx="147">
                  <c:v>5.3</c:v>
                </c:pt>
                <c:pt idx="148">
                  <c:v>5.3</c:v>
                </c:pt>
                <c:pt idx="149">
                  <c:v>5.3</c:v>
                </c:pt>
                <c:pt idx="150">
                  <c:v>5.3</c:v>
                </c:pt>
                <c:pt idx="151">
                  <c:v>5.3</c:v>
                </c:pt>
                <c:pt idx="152">
                  <c:v>5.3</c:v>
                </c:pt>
                <c:pt idx="153">
                  <c:v>5.3</c:v>
                </c:pt>
                <c:pt idx="154">
                  <c:v>5.2</c:v>
                </c:pt>
                <c:pt idx="155">
                  <c:v>5.0999999999999996</c:v>
                </c:pt>
                <c:pt idx="156">
                  <c:v>5.0999999999999996</c:v>
                </c:pt>
                <c:pt idx="157">
                  <c:v>5</c:v>
                </c:pt>
                <c:pt idx="158">
                  <c:v>5</c:v>
                </c:pt>
                <c:pt idx="159">
                  <c:v>5</c:v>
                </c:pt>
                <c:pt idx="160">
                  <c:v>5.0999999999999996</c:v>
                </c:pt>
                <c:pt idx="161">
                  <c:v>5.0999999999999996</c:v>
                </c:pt>
                <c:pt idx="162">
                  <c:v>5.2</c:v>
                </c:pt>
                <c:pt idx="163">
                  <c:v>5.2</c:v>
                </c:pt>
                <c:pt idx="164">
                  <c:v>5.2</c:v>
                </c:pt>
                <c:pt idx="165">
                  <c:v>5.2</c:v>
                </c:pt>
                <c:pt idx="166">
                  <c:v>5.2</c:v>
                </c:pt>
                <c:pt idx="167">
                  <c:v>5.2</c:v>
                </c:pt>
                <c:pt idx="168">
                  <c:v>5.2</c:v>
                </c:pt>
                <c:pt idx="169">
                  <c:v>5.2</c:v>
                </c:pt>
                <c:pt idx="170">
                  <c:v>5.2</c:v>
                </c:pt>
                <c:pt idx="171">
                  <c:v>5.3</c:v>
                </c:pt>
                <c:pt idx="172">
                  <c:v>5.4</c:v>
                </c:pt>
                <c:pt idx="173">
                  <c:v>5.5</c:v>
                </c:pt>
                <c:pt idx="174">
                  <c:v>5.7</c:v>
                </c:pt>
                <c:pt idx="175">
                  <c:v>5.9</c:v>
                </c:pt>
                <c:pt idx="176">
                  <c:v>6.1</c:v>
                </c:pt>
                <c:pt idx="177">
                  <c:v>6.4</c:v>
                </c:pt>
                <c:pt idx="178">
                  <c:v>6.6</c:v>
                </c:pt>
                <c:pt idx="179">
                  <c:v>6.9</c:v>
                </c:pt>
                <c:pt idx="180">
                  <c:v>7.1</c:v>
                </c:pt>
                <c:pt idx="181">
                  <c:v>7.3</c:v>
                </c:pt>
                <c:pt idx="182">
                  <c:v>7.5</c:v>
                </c:pt>
                <c:pt idx="183">
                  <c:v>7.6</c:v>
                </c:pt>
                <c:pt idx="184">
                  <c:v>7.7</c:v>
                </c:pt>
                <c:pt idx="185">
                  <c:v>7.7</c:v>
                </c:pt>
                <c:pt idx="186">
                  <c:v>7.7</c:v>
                </c:pt>
                <c:pt idx="187">
                  <c:v>7.8</c:v>
                </c:pt>
                <c:pt idx="188">
                  <c:v>7.8</c:v>
                </c:pt>
                <c:pt idx="189">
                  <c:v>8</c:v>
                </c:pt>
                <c:pt idx="190">
                  <c:v>8.1</c:v>
                </c:pt>
                <c:pt idx="191">
                  <c:v>8.3000000000000007</c:v>
                </c:pt>
                <c:pt idx="192">
                  <c:v>8.5</c:v>
                </c:pt>
                <c:pt idx="193">
                  <c:v>8.6999999999999993</c:v>
                </c:pt>
                <c:pt idx="194">
                  <c:v>8.8000000000000007</c:v>
                </c:pt>
                <c:pt idx="195">
                  <c:v>9</c:v>
                </c:pt>
                <c:pt idx="196">
                  <c:v>9.1999999999999993</c:v>
                </c:pt>
                <c:pt idx="197">
                  <c:v>9.3000000000000007</c:v>
                </c:pt>
                <c:pt idx="198">
                  <c:v>9.5</c:v>
                </c:pt>
                <c:pt idx="199">
                  <c:v>9.6</c:v>
                </c:pt>
                <c:pt idx="200">
                  <c:v>9.6999999999999993</c:v>
                </c:pt>
                <c:pt idx="201">
                  <c:v>9.6999999999999993</c:v>
                </c:pt>
                <c:pt idx="202">
                  <c:v>9.8000000000000007</c:v>
                </c:pt>
                <c:pt idx="203">
                  <c:v>9.8000000000000007</c:v>
                </c:pt>
                <c:pt idx="204">
                  <c:v>9.6999999999999993</c:v>
                </c:pt>
                <c:pt idx="205">
                  <c:v>9.6999999999999993</c:v>
                </c:pt>
                <c:pt idx="206">
                  <c:v>9.6</c:v>
                </c:pt>
                <c:pt idx="207">
                  <c:v>9.6</c:v>
                </c:pt>
                <c:pt idx="208">
                  <c:v>9.5</c:v>
                </c:pt>
                <c:pt idx="209">
                  <c:v>9.5</c:v>
                </c:pt>
                <c:pt idx="210">
                  <c:v>9.5</c:v>
                </c:pt>
                <c:pt idx="211">
                  <c:v>9.4</c:v>
                </c:pt>
                <c:pt idx="212">
                  <c:v>9.4</c:v>
                </c:pt>
                <c:pt idx="213">
                  <c:v>9.3000000000000007</c:v>
                </c:pt>
                <c:pt idx="214">
                  <c:v>9.3000000000000007</c:v>
                </c:pt>
                <c:pt idx="215">
                  <c:v>9.3000000000000007</c:v>
                </c:pt>
                <c:pt idx="216">
                  <c:v>9.1999999999999993</c:v>
                </c:pt>
                <c:pt idx="217">
                  <c:v>9.1</c:v>
                </c:pt>
                <c:pt idx="218">
                  <c:v>9</c:v>
                </c:pt>
                <c:pt idx="219">
                  <c:v>8.9</c:v>
                </c:pt>
                <c:pt idx="220">
                  <c:v>8.8000000000000007</c:v>
                </c:pt>
                <c:pt idx="221">
                  <c:v>8.6999999999999993</c:v>
                </c:pt>
                <c:pt idx="222">
                  <c:v>8.6</c:v>
                </c:pt>
                <c:pt idx="223">
                  <c:v>8.5</c:v>
                </c:pt>
                <c:pt idx="224">
                  <c:v>8.3000000000000007</c:v>
                </c:pt>
                <c:pt idx="225">
                  <c:v>8.1999999999999993</c:v>
                </c:pt>
                <c:pt idx="226">
                  <c:v>8</c:v>
                </c:pt>
                <c:pt idx="227">
                  <c:v>7.8</c:v>
                </c:pt>
                <c:pt idx="228">
                  <c:v>7.7</c:v>
                </c:pt>
                <c:pt idx="229">
                  <c:v>7.7</c:v>
                </c:pt>
                <c:pt idx="230">
                  <c:v>7.8</c:v>
                </c:pt>
                <c:pt idx="231">
                  <c:v>7.9</c:v>
                </c:pt>
                <c:pt idx="232">
                  <c:v>7.9</c:v>
                </c:pt>
                <c:pt idx="233">
                  <c:v>8</c:v>
                </c:pt>
                <c:pt idx="234">
                  <c:v>8</c:v>
                </c:pt>
                <c:pt idx="235">
                  <c:v>7.9</c:v>
                </c:pt>
                <c:pt idx="236">
                  <c:v>7.9</c:v>
                </c:pt>
                <c:pt idx="237">
                  <c:v>7.9</c:v>
                </c:pt>
                <c:pt idx="238">
                  <c:v>7.8</c:v>
                </c:pt>
                <c:pt idx="239">
                  <c:v>7.8</c:v>
                </c:pt>
                <c:pt idx="240">
                  <c:v>7.7</c:v>
                </c:pt>
                <c:pt idx="241">
                  <c:v>7.7</c:v>
                </c:pt>
                <c:pt idx="242">
                  <c:v>7.6</c:v>
                </c:pt>
                <c:pt idx="243">
                  <c:v>7.5</c:v>
                </c:pt>
                <c:pt idx="244">
                  <c:v>7.4</c:v>
                </c:pt>
                <c:pt idx="245">
                  <c:v>7.3</c:v>
                </c:pt>
                <c:pt idx="246">
                  <c:v>7.2</c:v>
                </c:pt>
                <c:pt idx="247">
                  <c:v>7</c:v>
                </c:pt>
                <c:pt idx="248">
                  <c:v>7</c:v>
                </c:pt>
                <c:pt idx="249">
                  <c:v>6.9</c:v>
                </c:pt>
                <c:pt idx="250">
                  <c:v>6.9</c:v>
                </c:pt>
                <c:pt idx="251">
                  <c:v>6.9</c:v>
                </c:pt>
                <c:pt idx="252">
                  <c:v>6.8</c:v>
                </c:pt>
                <c:pt idx="253">
                  <c:v>6.8</c:v>
                </c:pt>
                <c:pt idx="254">
                  <c:v>6.6</c:v>
                </c:pt>
                <c:pt idx="255">
                  <c:v>6.5</c:v>
                </c:pt>
                <c:pt idx="256">
                  <c:v>6.4</c:v>
                </c:pt>
                <c:pt idx="257">
                  <c:v>6.3</c:v>
                </c:pt>
                <c:pt idx="258">
                  <c:v>6.3</c:v>
                </c:pt>
                <c:pt idx="259">
                  <c:v>6.2</c:v>
                </c:pt>
                <c:pt idx="260">
                  <c:v>6.2</c:v>
                </c:pt>
                <c:pt idx="261">
                  <c:v>6.1</c:v>
                </c:pt>
                <c:pt idx="262">
                  <c:v>6.1</c:v>
                </c:pt>
                <c:pt idx="263">
                  <c:v>6</c:v>
                </c:pt>
                <c:pt idx="264">
                  <c:v>6</c:v>
                </c:pt>
                <c:pt idx="265">
                  <c:v>6</c:v>
                </c:pt>
                <c:pt idx="266">
                  <c:v>6</c:v>
                </c:pt>
                <c:pt idx="267">
                  <c:v>6</c:v>
                </c:pt>
                <c:pt idx="268">
                  <c:v>6</c:v>
                </c:pt>
                <c:pt idx="269">
                  <c:v>6</c:v>
                </c:pt>
                <c:pt idx="270">
                  <c:v>6</c:v>
                </c:pt>
                <c:pt idx="271">
                  <c:v>6</c:v>
                </c:pt>
                <c:pt idx="272">
                  <c:v>6</c:v>
                </c:pt>
                <c:pt idx="273">
                  <c:v>5.9</c:v>
                </c:pt>
                <c:pt idx="274">
                  <c:v>5.8</c:v>
                </c:pt>
                <c:pt idx="275">
                  <c:v>5.7</c:v>
                </c:pt>
                <c:pt idx="276">
                  <c:v>5.6</c:v>
                </c:pt>
                <c:pt idx="277">
                  <c:v>5.5</c:v>
                </c:pt>
                <c:pt idx="278">
                  <c:v>5.4</c:v>
                </c:pt>
                <c:pt idx="279">
                  <c:v>5.3</c:v>
                </c:pt>
                <c:pt idx="280">
                  <c:v>5.3</c:v>
                </c:pt>
                <c:pt idx="281">
                  <c:v>5.2</c:v>
                </c:pt>
                <c:pt idx="282">
                  <c:v>5.2</c:v>
                </c:pt>
                <c:pt idx="283">
                  <c:v>5.0999999999999996</c:v>
                </c:pt>
                <c:pt idx="284">
                  <c:v>5.0999999999999996</c:v>
                </c:pt>
                <c:pt idx="285">
                  <c:v>5.0999999999999996</c:v>
                </c:pt>
                <c:pt idx="286">
                  <c:v>5</c:v>
                </c:pt>
                <c:pt idx="287">
                  <c:v>5</c:v>
                </c:pt>
                <c:pt idx="288">
                  <c:v>5</c:v>
                </c:pt>
                <c:pt idx="289">
                  <c:v>5</c:v>
                </c:pt>
                <c:pt idx="290">
                  <c:v>5</c:v>
                </c:pt>
                <c:pt idx="291">
                  <c:v>5.0999999999999996</c:v>
                </c:pt>
                <c:pt idx="292">
                  <c:v>5.0999999999999996</c:v>
                </c:pt>
                <c:pt idx="293">
                  <c:v>5.0999999999999996</c:v>
                </c:pt>
                <c:pt idx="294">
                  <c:v>5</c:v>
                </c:pt>
                <c:pt idx="295">
                  <c:v>5</c:v>
                </c:pt>
                <c:pt idx="296">
                  <c:v>4.9000000000000004</c:v>
                </c:pt>
                <c:pt idx="297">
                  <c:v>4.8</c:v>
                </c:pt>
                <c:pt idx="298">
                  <c:v>4.8</c:v>
                </c:pt>
                <c:pt idx="299">
                  <c:v>4.7</c:v>
                </c:pt>
                <c:pt idx="300">
                  <c:v>4.8</c:v>
                </c:pt>
                <c:pt idx="301">
                  <c:v>4.8</c:v>
                </c:pt>
                <c:pt idx="302">
                  <c:v>4.9000000000000004</c:v>
                </c:pt>
                <c:pt idx="303">
                  <c:v>5</c:v>
                </c:pt>
                <c:pt idx="304">
                  <c:v>5.0999999999999996</c:v>
                </c:pt>
                <c:pt idx="305">
                  <c:v>5.2</c:v>
                </c:pt>
                <c:pt idx="306">
                  <c:v>5.4</c:v>
                </c:pt>
                <c:pt idx="307">
                  <c:v>5.6</c:v>
                </c:pt>
                <c:pt idx="308">
                  <c:v>5.8</c:v>
                </c:pt>
                <c:pt idx="309">
                  <c:v>6</c:v>
                </c:pt>
                <c:pt idx="310">
                  <c:v>6.2</c:v>
                </c:pt>
                <c:pt idx="311">
                  <c:v>6.4</c:v>
                </c:pt>
                <c:pt idx="312">
                  <c:v>6.5</c:v>
                </c:pt>
                <c:pt idx="313">
                  <c:v>6.6</c:v>
                </c:pt>
                <c:pt idx="314">
                  <c:v>6.6</c:v>
                </c:pt>
                <c:pt idx="315">
                  <c:v>6.6</c:v>
                </c:pt>
                <c:pt idx="316">
                  <c:v>6.6</c:v>
                </c:pt>
                <c:pt idx="317">
                  <c:v>6.6</c:v>
                </c:pt>
                <c:pt idx="318">
                  <c:v>6.6</c:v>
                </c:pt>
                <c:pt idx="319">
                  <c:v>6.7</c:v>
                </c:pt>
                <c:pt idx="320">
                  <c:v>6.7</c:v>
                </c:pt>
                <c:pt idx="321">
                  <c:v>6.7</c:v>
                </c:pt>
                <c:pt idx="322">
                  <c:v>6.8</c:v>
                </c:pt>
                <c:pt idx="323">
                  <c:v>6.8</c:v>
                </c:pt>
                <c:pt idx="324">
                  <c:v>6.8</c:v>
                </c:pt>
                <c:pt idx="325">
                  <c:v>6.8</c:v>
                </c:pt>
                <c:pt idx="326">
                  <c:v>6.8</c:v>
                </c:pt>
                <c:pt idx="327">
                  <c:v>6.9</c:v>
                </c:pt>
                <c:pt idx="328">
                  <c:v>6.9</c:v>
                </c:pt>
                <c:pt idx="329">
                  <c:v>6.9</c:v>
                </c:pt>
                <c:pt idx="330">
                  <c:v>6.9</c:v>
                </c:pt>
                <c:pt idx="331">
                  <c:v>6.9</c:v>
                </c:pt>
                <c:pt idx="332">
                  <c:v>6.8</c:v>
                </c:pt>
                <c:pt idx="333">
                  <c:v>6.7</c:v>
                </c:pt>
                <c:pt idx="334">
                  <c:v>6.6</c:v>
                </c:pt>
                <c:pt idx="335">
                  <c:v>6.6</c:v>
                </c:pt>
                <c:pt idx="336">
                  <c:v>6.5</c:v>
                </c:pt>
                <c:pt idx="337">
                  <c:v>6.5</c:v>
                </c:pt>
                <c:pt idx="338">
                  <c:v>6.5</c:v>
                </c:pt>
                <c:pt idx="339">
                  <c:v>6.4</c:v>
                </c:pt>
                <c:pt idx="340">
                  <c:v>6.4</c:v>
                </c:pt>
                <c:pt idx="341">
                  <c:v>6.3</c:v>
                </c:pt>
                <c:pt idx="342">
                  <c:v>6.2</c:v>
                </c:pt>
                <c:pt idx="343">
                  <c:v>6.1</c:v>
                </c:pt>
                <c:pt idx="344">
                  <c:v>6</c:v>
                </c:pt>
                <c:pt idx="345">
                  <c:v>5.9</c:v>
                </c:pt>
                <c:pt idx="346">
                  <c:v>5.9</c:v>
                </c:pt>
                <c:pt idx="347">
                  <c:v>5.8</c:v>
                </c:pt>
                <c:pt idx="348">
                  <c:v>5.8</c:v>
                </c:pt>
                <c:pt idx="349">
                  <c:v>5.7</c:v>
                </c:pt>
                <c:pt idx="350">
                  <c:v>5.6</c:v>
                </c:pt>
                <c:pt idx="351">
                  <c:v>5.5</c:v>
                </c:pt>
                <c:pt idx="352">
                  <c:v>5.4</c:v>
                </c:pt>
                <c:pt idx="353">
                  <c:v>5.3</c:v>
                </c:pt>
                <c:pt idx="354">
                  <c:v>5.3</c:v>
                </c:pt>
                <c:pt idx="355">
                  <c:v>5.3</c:v>
                </c:pt>
                <c:pt idx="356">
                  <c:v>5.3</c:v>
                </c:pt>
                <c:pt idx="357">
                  <c:v>5.3</c:v>
                </c:pt>
                <c:pt idx="358">
                  <c:v>5.2</c:v>
                </c:pt>
                <c:pt idx="359">
                  <c:v>5.0999999999999996</c:v>
                </c:pt>
                <c:pt idx="360">
                  <c:v>5</c:v>
                </c:pt>
                <c:pt idx="361">
                  <c:v>5</c:v>
                </c:pt>
                <c:pt idx="362">
                  <c:v>4.9000000000000004</c:v>
                </c:pt>
                <c:pt idx="363">
                  <c:v>4.9000000000000004</c:v>
                </c:pt>
                <c:pt idx="364">
                  <c:v>4.9000000000000004</c:v>
                </c:pt>
                <c:pt idx="365">
                  <c:v>4.9000000000000004</c:v>
                </c:pt>
                <c:pt idx="366">
                  <c:v>4.9000000000000004</c:v>
                </c:pt>
                <c:pt idx="367">
                  <c:v>4.9000000000000004</c:v>
                </c:pt>
                <c:pt idx="368">
                  <c:v>4.9000000000000004</c:v>
                </c:pt>
                <c:pt idx="369">
                  <c:v>4.9000000000000004</c:v>
                </c:pt>
                <c:pt idx="370">
                  <c:v>4.9000000000000004</c:v>
                </c:pt>
                <c:pt idx="371">
                  <c:v>4.9000000000000004</c:v>
                </c:pt>
                <c:pt idx="372">
                  <c:v>4.9000000000000004</c:v>
                </c:pt>
                <c:pt idx="373">
                  <c:v>5</c:v>
                </c:pt>
                <c:pt idx="374">
                  <c:v>5.0999999999999996</c:v>
                </c:pt>
                <c:pt idx="375">
                  <c:v>5.0999999999999996</c:v>
                </c:pt>
                <c:pt idx="376">
                  <c:v>5.2</c:v>
                </c:pt>
                <c:pt idx="377">
                  <c:v>5.3</c:v>
                </c:pt>
                <c:pt idx="378">
                  <c:v>5.4</c:v>
                </c:pt>
                <c:pt idx="379">
                  <c:v>5.5</c:v>
                </c:pt>
                <c:pt idx="380">
                  <c:v>5.6</c:v>
                </c:pt>
                <c:pt idx="381">
                  <c:v>5.7</c:v>
                </c:pt>
                <c:pt idx="382">
                  <c:v>5.8</c:v>
                </c:pt>
                <c:pt idx="383">
                  <c:v>5.9</c:v>
                </c:pt>
                <c:pt idx="384">
                  <c:v>6</c:v>
                </c:pt>
                <c:pt idx="385">
                  <c:v>6.1</c:v>
                </c:pt>
                <c:pt idx="386">
                  <c:v>6.2</c:v>
                </c:pt>
                <c:pt idx="387">
                  <c:v>6.5</c:v>
                </c:pt>
                <c:pt idx="388">
                  <c:v>6.7</c:v>
                </c:pt>
                <c:pt idx="389">
                  <c:v>7</c:v>
                </c:pt>
                <c:pt idx="390">
                  <c:v>7.3</c:v>
                </c:pt>
                <c:pt idx="391">
                  <c:v>7.6</c:v>
                </c:pt>
                <c:pt idx="392">
                  <c:v>7.9</c:v>
                </c:pt>
                <c:pt idx="393">
                  <c:v>8.3000000000000007</c:v>
                </c:pt>
                <c:pt idx="394">
                  <c:v>8.6999999999999993</c:v>
                </c:pt>
                <c:pt idx="395">
                  <c:v>9.1999999999999993</c:v>
                </c:pt>
                <c:pt idx="396">
                  <c:v>9.6999999999999993</c:v>
                </c:pt>
                <c:pt idx="397">
                  <c:v>10.1</c:v>
                </c:pt>
                <c:pt idx="398">
                  <c:v>10.5</c:v>
                </c:pt>
                <c:pt idx="399">
                  <c:v>10.8</c:v>
                </c:pt>
                <c:pt idx="400">
                  <c:v>11</c:v>
                </c:pt>
                <c:pt idx="401">
                  <c:v>11.2</c:v>
                </c:pt>
                <c:pt idx="402">
                  <c:v>11.4</c:v>
                </c:pt>
                <c:pt idx="403">
                  <c:v>11.5</c:v>
                </c:pt>
                <c:pt idx="404">
                  <c:v>11.7</c:v>
                </c:pt>
                <c:pt idx="405">
                  <c:v>11.8</c:v>
                </c:pt>
                <c:pt idx="406">
                  <c:v>11.9</c:v>
                </c:pt>
                <c:pt idx="407">
                  <c:v>12.1</c:v>
                </c:pt>
                <c:pt idx="408">
                  <c:v>12.2</c:v>
                </c:pt>
                <c:pt idx="409">
                  <c:v>12.2</c:v>
                </c:pt>
                <c:pt idx="410">
                  <c:v>12.3</c:v>
                </c:pt>
                <c:pt idx="411">
                  <c:v>12.2</c:v>
                </c:pt>
                <c:pt idx="412">
                  <c:v>12.2</c:v>
                </c:pt>
                <c:pt idx="413">
                  <c:v>12.2</c:v>
                </c:pt>
                <c:pt idx="414">
                  <c:v>12.2</c:v>
                </c:pt>
                <c:pt idx="415">
                  <c:v>12.2</c:v>
                </c:pt>
                <c:pt idx="416">
                  <c:v>12.2</c:v>
                </c:pt>
                <c:pt idx="417">
                  <c:v>12.3</c:v>
                </c:pt>
                <c:pt idx="418">
                  <c:v>12.3</c:v>
                </c:pt>
                <c:pt idx="419">
                  <c:v>12.2</c:v>
                </c:pt>
                <c:pt idx="420">
                  <c:v>12.1</c:v>
                </c:pt>
                <c:pt idx="421">
                  <c:v>12</c:v>
                </c:pt>
                <c:pt idx="422">
                  <c:v>11.9</c:v>
                </c:pt>
                <c:pt idx="423">
                  <c:v>11.8</c:v>
                </c:pt>
                <c:pt idx="424">
                  <c:v>11.8</c:v>
                </c:pt>
                <c:pt idx="425">
                  <c:v>11.8</c:v>
                </c:pt>
                <c:pt idx="426">
                  <c:v>11.8</c:v>
                </c:pt>
                <c:pt idx="427">
                  <c:v>11.7</c:v>
                </c:pt>
                <c:pt idx="428">
                  <c:v>11.6</c:v>
                </c:pt>
                <c:pt idx="429">
                  <c:v>11.5</c:v>
                </c:pt>
                <c:pt idx="430">
                  <c:v>11.3</c:v>
                </c:pt>
                <c:pt idx="431">
                  <c:v>11.2</c:v>
                </c:pt>
                <c:pt idx="432">
                  <c:v>11</c:v>
                </c:pt>
                <c:pt idx="433">
                  <c:v>10.9</c:v>
                </c:pt>
                <c:pt idx="434">
                  <c:v>10.8</c:v>
                </c:pt>
                <c:pt idx="435">
                  <c:v>10.7</c:v>
                </c:pt>
                <c:pt idx="436">
                  <c:v>10.6</c:v>
                </c:pt>
                <c:pt idx="437">
                  <c:v>10.5</c:v>
                </c:pt>
                <c:pt idx="438">
                  <c:v>10.4</c:v>
                </c:pt>
                <c:pt idx="439">
                  <c:v>10.199999999999999</c:v>
                </c:pt>
                <c:pt idx="440">
                  <c:v>10</c:v>
                </c:pt>
                <c:pt idx="441">
                  <c:v>9.9</c:v>
                </c:pt>
                <c:pt idx="442">
                  <c:v>9.8000000000000007</c:v>
                </c:pt>
                <c:pt idx="443">
                  <c:v>9.6999999999999993</c:v>
                </c:pt>
                <c:pt idx="444">
                  <c:v>9.6</c:v>
                </c:pt>
                <c:pt idx="445">
                  <c:v>9.4</c:v>
                </c:pt>
                <c:pt idx="446">
                  <c:v>9.3000000000000007</c:v>
                </c:pt>
                <c:pt idx="447">
                  <c:v>9.1999999999999993</c:v>
                </c:pt>
                <c:pt idx="448">
                  <c:v>9.1</c:v>
                </c:pt>
                <c:pt idx="449">
                  <c:v>9</c:v>
                </c:pt>
                <c:pt idx="450">
                  <c:v>8.9</c:v>
                </c:pt>
                <c:pt idx="451">
                  <c:v>8.8000000000000007</c:v>
                </c:pt>
                <c:pt idx="452">
                  <c:v>8.6999999999999993</c:v>
                </c:pt>
                <c:pt idx="453">
                  <c:v>8.6</c:v>
                </c:pt>
                <c:pt idx="454">
                  <c:v>8.4</c:v>
                </c:pt>
                <c:pt idx="455">
                  <c:v>8.3000000000000007</c:v>
                </c:pt>
                <c:pt idx="456">
                  <c:v>8.1999999999999993</c:v>
                </c:pt>
                <c:pt idx="457">
                  <c:v>8</c:v>
                </c:pt>
                <c:pt idx="458">
                  <c:v>7.9</c:v>
                </c:pt>
                <c:pt idx="459">
                  <c:v>7.8</c:v>
                </c:pt>
                <c:pt idx="460">
                  <c:v>7.7</c:v>
                </c:pt>
                <c:pt idx="461">
                  <c:v>7.5</c:v>
                </c:pt>
                <c:pt idx="462">
                  <c:v>7.4</c:v>
                </c:pt>
                <c:pt idx="463">
                  <c:v>7.3</c:v>
                </c:pt>
                <c:pt idx="464">
                  <c:v>7.2</c:v>
                </c:pt>
                <c:pt idx="465">
                  <c:v>7.1</c:v>
                </c:pt>
                <c:pt idx="466">
                  <c:v>7</c:v>
                </c:pt>
                <c:pt idx="467">
                  <c:v>6.9</c:v>
                </c:pt>
                <c:pt idx="468">
                  <c:v>6.8</c:v>
                </c:pt>
                <c:pt idx="469">
                  <c:v>6.7</c:v>
                </c:pt>
                <c:pt idx="470">
                  <c:v>6.6</c:v>
                </c:pt>
                <c:pt idx="471">
                  <c:v>6.5</c:v>
                </c:pt>
                <c:pt idx="472">
                  <c:v>6.4</c:v>
                </c:pt>
                <c:pt idx="473">
                  <c:v>6.2</c:v>
                </c:pt>
                <c:pt idx="474">
                  <c:v>6.1</c:v>
                </c:pt>
                <c:pt idx="475">
                  <c:v>6</c:v>
                </c:pt>
                <c:pt idx="476">
                  <c:v>5.9</c:v>
                </c:pt>
                <c:pt idx="477">
                  <c:v>5.8</c:v>
                </c:pt>
                <c:pt idx="478">
                  <c:v>5.7</c:v>
                </c:pt>
                <c:pt idx="479">
                  <c:v>5.7</c:v>
                </c:pt>
                <c:pt idx="480">
                  <c:v>5.7</c:v>
                </c:pt>
                <c:pt idx="481">
                  <c:v>5.6</c:v>
                </c:pt>
                <c:pt idx="482">
                  <c:v>5.6</c:v>
                </c:pt>
                <c:pt idx="483">
                  <c:v>5.5</c:v>
                </c:pt>
                <c:pt idx="484">
                  <c:v>5.5</c:v>
                </c:pt>
                <c:pt idx="485">
                  <c:v>5.5</c:v>
                </c:pt>
                <c:pt idx="486">
                  <c:v>5.5</c:v>
                </c:pt>
                <c:pt idx="487">
                  <c:v>5.4</c:v>
                </c:pt>
                <c:pt idx="488">
                  <c:v>5.4</c:v>
                </c:pt>
                <c:pt idx="489">
                  <c:v>5.4</c:v>
                </c:pt>
                <c:pt idx="490">
                  <c:v>5.4</c:v>
                </c:pt>
                <c:pt idx="491">
                  <c:v>5.3</c:v>
                </c:pt>
                <c:pt idx="492">
                  <c:v>5.2</c:v>
                </c:pt>
                <c:pt idx="493">
                  <c:v>5.0999999999999996</c:v>
                </c:pt>
                <c:pt idx="494">
                  <c:v>5</c:v>
                </c:pt>
                <c:pt idx="495">
                  <c:v>5</c:v>
                </c:pt>
                <c:pt idx="496">
                  <c:v>4.9000000000000004</c:v>
                </c:pt>
                <c:pt idx="497">
                  <c:v>4.8</c:v>
                </c:pt>
                <c:pt idx="498">
                  <c:v>4.7</c:v>
                </c:pt>
                <c:pt idx="499">
                  <c:v>4.7</c:v>
                </c:pt>
                <c:pt idx="500">
                  <c:v>4.5999999999999996</c:v>
                </c:pt>
                <c:pt idx="501">
                  <c:v>4.5</c:v>
                </c:pt>
                <c:pt idx="502">
                  <c:v>4.5</c:v>
                </c:pt>
                <c:pt idx="503">
                  <c:v>4.4000000000000004</c:v>
                </c:pt>
                <c:pt idx="504">
                  <c:v>4.4000000000000004</c:v>
                </c:pt>
                <c:pt idx="505">
                  <c:v>4.3</c:v>
                </c:pt>
                <c:pt idx="506">
                  <c:v>4.3</c:v>
                </c:pt>
                <c:pt idx="507">
                  <c:v>4.3</c:v>
                </c:pt>
                <c:pt idx="508">
                  <c:v>4.2</c:v>
                </c:pt>
                <c:pt idx="509">
                  <c:v>4.2</c:v>
                </c:pt>
                <c:pt idx="510">
                  <c:v>4.0999999999999996</c:v>
                </c:pt>
                <c:pt idx="511">
                  <c:v>4.0999999999999996</c:v>
                </c:pt>
                <c:pt idx="512">
                  <c:v>4.0999999999999996</c:v>
                </c:pt>
                <c:pt idx="513">
                  <c:v>4.0999999999999996</c:v>
                </c:pt>
                <c:pt idx="514">
                  <c:v>4.0999999999999996</c:v>
                </c:pt>
                <c:pt idx="515">
                  <c:v>4.0999999999999996</c:v>
                </c:pt>
                <c:pt idx="516">
                  <c:v>4.2</c:v>
                </c:pt>
                <c:pt idx="517">
                  <c:v>4.2</c:v>
                </c:pt>
                <c:pt idx="518">
                  <c:v>4.3</c:v>
                </c:pt>
                <c:pt idx="519">
                  <c:v>4.3</c:v>
                </c:pt>
                <c:pt idx="520">
                  <c:v>4.2</c:v>
                </c:pt>
                <c:pt idx="521">
                  <c:v>4.2</c:v>
                </c:pt>
                <c:pt idx="522">
                  <c:v>4.0999999999999996</c:v>
                </c:pt>
              </c:numCache>
            </c:numRef>
          </c:val>
          <c:smooth val="0"/>
          <c:extLst>
            <c:ext xmlns:c16="http://schemas.microsoft.com/office/drawing/2014/chart" uri="{C3380CC4-5D6E-409C-BE32-E72D297353CC}">
              <c16:uniqueId val="{00000000-9E38-4E39-B4DC-C04FD22D89D3}"/>
            </c:ext>
          </c:extLst>
        </c:ser>
        <c:ser>
          <c:idx val="1"/>
          <c:order val="1"/>
          <c:tx>
            <c:v>US</c:v>
          </c:tx>
          <c:spPr>
            <a:ln w="44450" cap="rnd">
              <a:solidFill>
                <a:schemeClr val="accent2"/>
              </a:solidFill>
              <a:round/>
            </a:ln>
            <a:effectLst>
              <a:outerShdw blurRad="50800" dist="38100" dir="2700000" algn="tl" rotWithShape="0">
                <a:prstClr val="black">
                  <a:alpha val="40000"/>
                </a:prstClr>
              </a:outerShdw>
            </a:effectLst>
          </c:spPr>
          <c:marker>
            <c:symbol val="none"/>
          </c:marker>
          <c:cat>
            <c:numRef>
              <c:f>D.Unemp!$A$2:$A$525</c:f>
              <c:numCache>
                <c:formatCode>m/d/yyyy</c:formatCode>
                <c:ptCount val="524"/>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numCache>
            </c:numRef>
          </c:cat>
          <c:val>
            <c:numRef>
              <c:f>D.Unemp!$C$2:$C$525</c:f>
              <c:numCache>
                <c:formatCode>0.0</c:formatCode>
                <c:ptCount val="524"/>
                <c:pt idx="0">
                  <c:v>7.9</c:v>
                </c:pt>
                <c:pt idx="1">
                  <c:v>7.7</c:v>
                </c:pt>
                <c:pt idx="2">
                  <c:v>7.6</c:v>
                </c:pt>
                <c:pt idx="3">
                  <c:v>7.7</c:v>
                </c:pt>
                <c:pt idx="4">
                  <c:v>7.4</c:v>
                </c:pt>
                <c:pt idx="5">
                  <c:v>7.6</c:v>
                </c:pt>
                <c:pt idx="6">
                  <c:v>7.8</c:v>
                </c:pt>
                <c:pt idx="7">
                  <c:v>7.8</c:v>
                </c:pt>
                <c:pt idx="8">
                  <c:v>7.6</c:v>
                </c:pt>
                <c:pt idx="9">
                  <c:v>7.7</c:v>
                </c:pt>
                <c:pt idx="10">
                  <c:v>7.8</c:v>
                </c:pt>
                <c:pt idx="11">
                  <c:v>7.8</c:v>
                </c:pt>
                <c:pt idx="12">
                  <c:v>7.5</c:v>
                </c:pt>
                <c:pt idx="13">
                  <c:v>7.6</c:v>
                </c:pt>
                <c:pt idx="14">
                  <c:v>7.4</c:v>
                </c:pt>
                <c:pt idx="15">
                  <c:v>7.2</c:v>
                </c:pt>
                <c:pt idx="16">
                  <c:v>7</c:v>
                </c:pt>
                <c:pt idx="17">
                  <c:v>7.2</c:v>
                </c:pt>
                <c:pt idx="18">
                  <c:v>6.9</c:v>
                </c:pt>
                <c:pt idx="19">
                  <c:v>7</c:v>
                </c:pt>
                <c:pt idx="20">
                  <c:v>6.8</c:v>
                </c:pt>
                <c:pt idx="21">
                  <c:v>6.8</c:v>
                </c:pt>
                <c:pt idx="22">
                  <c:v>6.8</c:v>
                </c:pt>
                <c:pt idx="23">
                  <c:v>6.4</c:v>
                </c:pt>
                <c:pt idx="24">
                  <c:v>6.4</c:v>
                </c:pt>
                <c:pt idx="25">
                  <c:v>6.3</c:v>
                </c:pt>
                <c:pt idx="26">
                  <c:v>6.3</c:v>
                </c:pt>
                <c:pt idx="27">
                  <c:v>6.1</c:v>
                </c:pt>
                <c:pt idx="28">
                  <c:v>6</c:v>
                </c:pt>
                <c:pt idx="29">
                  <c:v>5.9</c:v>
                </c:pt>
                <c:pt idx="30">
                  <c:v>6.2</c:v>
                </c:pt>
                <c:pt idx="31">
                  <c:v>5.9</c:v>
                </c:pt>
                <c:pt idx="32">
                  <c:v>6</c:v>
                </c:pt>
                <c:pt idx="33">
                  <c:v>5.8</c:v>
                </c:pt>
                <c:pt idx="34">
                  <c:v>5.9</c:v>
                </c:pt>
                <c:pt idx="35">
                  <c:v>6</c:v>
                </c:pt>
                <c:pt idx="36">
                  <c:v>5.9</c:v>
                </c:pt>
                <c:pt idx="37">
                  <c:v>5.9</c:v>
                </c:pt>
                <c:pt idx="38">
                  <c:v>5.8</c:v>
                </c:pt>
                <c:pt idx="39">
                  <c:v>5.8</c:v>
                </c:pt>
                <c:pt idx="40">
                  <c:v>5.6</c:v>
                </c:pt>
                <c:pt idx="41">
                  <c:v>5.7</c:v>
                </c:pt>
                <c:pt idx="42">
                  <c:v>5.7</c:v>
                </c:pt>
                <c:pt idx="43">
                  <c:v>6</c:v>
                </c:pt>
                <c:pt idx="44">
                  <c:v>5.9</c:v>
                </c:pt>
                <c:pt idx="45">
                  <c:v>6</c:v>
                </c:pt>
                <c:pt idx="46">
                  <c:v>5.9</c:v>
                </c:pt>
                <c:pt idx="47">
                  <c:v>6</c:v>
                </c:pt>
                <c:pt idx="48">
                  <c:v>6.3</c:v>
                </c:pt>
                <c:pt idx="49">
                  <c:v>6.3</c:v>
                </c:pt>
                <c:pt idx="50">
                  <c:v>6.3</c:v>
                </c:pt>
                <c:pt idx="51">
                  <c:v>6.9</c:v>
                </c:pt>
                <c:pt idx="52">
                  <c:v>7.5</c:v>
                </c:pt>
                <c:pt idx="53">
                  <c:v>7.6</c:v>
                </c:pt>
                <c:pt idx="54">
                  <c:v>7.8</c:v>
                </c:pt>
                <c:pt idx="55">
                  <c:v>7.7</c:v>
                </c:pt>
                <c:pt idx="56">
                  <c:v>7.5</c:v>
                </c:pt>
                <c:pt idx="57">
                  <c:v>7.5</c:v>
                </c:pt>
                <c:pt idx="58">
                  <c:v>7.5</c:v>
                </c:pt>
                <c:pt idx="59">
                  <c:v>7.2</c:v>
                </c:pt>
                <c:pt idx="60">
                  <c:v>7.5</c:v>
                </c:pt>
                <c:pt idx="61">
                  <c:v>7.4</c:v>
                </c:pt>
                <c:pt idx="62">
                  <c:v>7.4</c:v>
                </c:pt>
                <c:pt idx="63">
                  <c:v>7.2</c:v>
                </c:pt>
                <c:pt idx="64">
                  <c:v>7.5</c:v>
                </c:pt>
                <c:pt idx="65">
                  <c:v>7.5</c:v>
                </c:pt>
                <c:pt idx="66">
                  <c:v>7.2</c:v>
                </c:pt>
                <c:pt idx="67">
                  <c:v>7.4</c:v>
                </c:pt>
                <c:pt idx="68">
                  <c:v>7.6</c:v>
                </c:pt>
                <c:pt idx="69">
                  <c:v>7.9</c:v>
                </c:pt>
                <c:pt idx="70">
                  <c:v>8.3000000000000007</c:v>
                </c:pt>
                <c:pt idx="71">
                  <c:v>8.5</c:v>
                </c:pt>
                <c:pt idx="72">
                  <c:v>8.6</c:v>
                </c:pt>
                <c:pt idx="73">
                  <c:v>8.9</c:v>
                </c:pt>
                <c:pt idx="74">
                  <c:v>9</c:v>
                </c:pt>
                <c:pt idx="75">
                  <c:v>9.3000000000000007</c:v>
                </c:pt>
                <c:pt idx="76">
                  <c:v>9.4</c:v>
                </c:pt>
                <c:pt idx="77">
                  <c:v>9.6</c:v>
                </c:pt>
                <c:pt idx="78">
                  <c:v>9.8000000000000007</c:v>
                </c:pt>
                <c:pt idx="79">
                  <c:v>9.8000000000000007</c:v>
                </c:pt>
                <c:pt idx="80">
                  <c:v>10.1</c:v>
                </c:pt>
                <c:pt idx="81">
                  <c:v>10.4</c:v>
                </c:pt>
                <c:pt idx="82">
                  <c:v>10.8</c:v>
                </c:pt>
                <c:pt idx="83">
                  <c:v>10.8</c:v>
                </c:pt>
                <c:pt idx="84">
                  <c:v>10.4</c:v>
                </c:pt>
                <c:pt idx="85">
                  <c:v>10.4</c:v>
                </c:pt>
                <c:pt idx="86">
                  <c:v>10.3</c:v>
                </c:pt>
                <c:pt idx="87">
                  <c:v>10.199999999999999</c:v>
                </c:pt>
                <c:pt idx="88">
                  <c:v>10.1</c:v>
                </c:pt>
                <c:pt idx="89">
                  <c:v>10.1</c:v>
                </c:pt>
                <c:pt idx="90">
                  <c:v>9.4</c:v>
                </c:pt>
                <c:pt idx="91">
                  <c:v>9.5</c:v>
                </c:pt>
                <c:pt idx="92">
                  <c:v>9.1999999999999993</c:v>
                </c:pt>
                <c:pt idx="93">
                  <c:v>8.8000000000000007</c:v>
                </c:pt>
                <c:pt idx="94">
                  <c:v>8.5</c:v>
                </c:pt>
                <c:pt idx="95">
                  <c:v>8.3000000000000007</c:v>
                </c:pt>
                <c:pt idx="96">
                  <c:v>8</c:v>
                </c:pt>
                <c:pt idx="97">
                  <c:v>7.8</c:v>
                </c:pt>
                <c:pt idx="98">
                  <c:v>7.8</c:v>
                </c:pt>
                <c:pt idx="99">
                  <c:v>7.7</c:v>
                </c:pt>
                <c:pt idx="100">
                  <c:v>7.4</c:v>
                </c:pt>
                <c:pt idx="101">
                  <c:v>7.2</c:v>
                </c:pt>
                <c:pt idx="102">
                  <c:v>7.5</c:v>
                </c:pt>
                <c:pt idx="103">
                  <c:v>7.5</c:v>
                </c:pt>
                <c:pt idx="104">
                  <c:v>7.3</c:v>
                </c:pt>
                <c:pt idx="105">
                  <c:v>7.4</c:v>
                </c:pt>
                <c:pt idx="106">
                  <c:v>7.2</c:v>
                </c:pt>
                <c:pt idx="107">
                  <c:v>7.3</c:v>
                </c:pt>
                <c:pt idx="108">
                  <c:v>7.3</c:v>
                </c:pt>
                <c:pt idx="109">
                  <c:v>7.2</c:v>
                </c:pt>
                <c:pt idx="110">
                  <c:v>7.2</c:v>
                </c:pt>
                <c:pt idx="111">
                  <c:v>7.3</c:v>
                </c:pt>
                <c:pt idx="112">
                  <c:v>7.2</c:v>
                </c:pt>
                <c:pt idx="113">
                  <c:v>7.4</c:v>
                </c:pt>
                <c:pt idx="114">
                  <c:v>7.4</c:v>
                </c:pt>
                <c:pt idx="115">
                  <c:v>7.1</c:v>
                </c:pt>
                <c:pt idx="116">
                  <c:v>7.1</c:v>
                </c:pt>
                <c:pt idx="117">
                  <c:v>7.1</c:v>
                </c:pt>
                <c:pt idx="118">
                  <c:v>7</c:v>
                </c:pt>
                <c:pt idx="119">
                  <c:v>7</c:v>
                </c:pt>
                <c:pt idx="120">
                  <c:v>6.7</c:v>
                </c:pt>
                <c:pt idx="121">
                  <c:v>7.2</c:v>
                </c:pt>
                <c:pt idx="122">
                  <c:v>7.2</c:v>
                </c:pt>
                <c:pt idx="123">
                  <c:v>7.1</c:v>
                </c:pt>
                <c:pt idx="124">
                  <c:v>7.2</c:v>
                </c:pt>
                <c:pt idx="125">
                  <c:v>7.2</c:v>
                </c:pt>
                <c:pt idx="126">
                  <c:v>7</c:v>
                </c:pt>
                <c:pt idx="127">
                  <c:v>6.9</c:v>
                </c:pt>
                <c:pt idx="128">
                  <c:v>7</c:v>
                </c:pt>
                <c:pt idx="129">
                  <c:v>7</c:v>
                </c:pt>
                <c:pt idx="130">
                  <c:v>6.9</c:v>
                </c:pt>
                <c:pt idx="131">
                  <c:v>6.6</c:v>
                </c:pt>
                <c:pt idx="132">
                  <c:v>6.6</c:v>
                </c:pt>
                <c:pt idx="133">
                  <c:v>6.6</c:v>
                </c:pt>
                <c:pt idx="134">
                  <c:v>6.6</c:v>
                </c:pt>
                <c:pt idx="135">
                  <c:v>6.3</c:v>
                </c:pt>
                <c:pt idx="136">
                  <c:v>6.3</c:v>
                </c:pt>
                <c:pt idx="137">
                  <c:v>6.2</c:v>
                </c:pt>
                <c:pt idx="138">
                  <c:v>6.1</c:v>
                </c:pt>
                <c:pt idx="139">
                  <c:v>6</c:v>
                </c:pt>
                <c:pt idx="140">
                  <c:v>5.9</c:v>
                </c:pt>
                <c:pt idx="141">
                  <c:v>6</c:v>
                </c:pt>
                <c:pt idx="142">
                  <c:v>5.8</c:v>
                </c:pt>
                <c:pt idx="143">
                  <c:v>5.7</c:v>
                </c:pt>
                <c:pt idx="144">
                  <c:v>5.7</c:v>
                </c:pt>
                <c:pt idx="145">
                  <c:v>5.7</c:v>
                </c:pt>
                <c:pt idx="146">
                  <c:v>5.7</c:v>
                </c:pt>
                <c:pt idx="147">
                  <c:v>5.4</c:v>
                </c:pt>
                <c:pt idx="148">
                  <c:v>5.6</c:v>
                </c:pt>
                <c:pt idx="149">
                  <c:v>5.4</c:v>
                </c:pt>
                <c:pt idx="150">
                  <c:v>5.4</c:v>
                </c:pt>
                <c:pt idx="151">
                  <c:v>5.6</c:v>
                </c:pt>
                <c:pt idx="152">
                  <c:v>5.4</c:v>
                </c:pt>
                <c:pt idx="153">
                  <c:v>5.4</c:v>
                </c:pt>
                <c:pt idx="154">
                  <c:v>5.3</c:v>
                </c:pt>
                <c:pt idx="155">
                  <c:v>5.3</c:v>
                </c:pt>
                <c:pt idx="156">
                  <c:v>5.4</c:v>
                </c:pt>
                <c:pt idx="157">
                  <c:v>5.2</c:v>
                </c:pt>
                <c:pt idx="158">
                  <c:v>5</c:v>
                </c:pt>
                <c:pt idx="159">
                  <c:v>5.2</c:v>
                </c:pt>
                <c:pt idx="160">
                  <c:v>5.2</c:v>
                </c:pt>
                <c:pt idx="161">
                  <c:v>5.3</c:v>
                </c:pt>
                <c:pt idx="162">
                  <c:v>5.2</c:v>
                </c:pt>
                <c:pt idx="163">
                  <c:v>5.2</c:v>
                </c:pt>
                <c:pt idx="164">
                  <c:v>5.3</c:v>
                </c:pt>
                <c:pt idx="165">
                  <c:v>5.3</c:v>
                </c:pt>
                <c:pt idx="166">
                  <c:v>5.4</c:v>
                </c:pt>
                <c:pt idx="167">
                  <c:v>5.4</c:v>
                </c:pt>
                <c:pt idx="168">
                  <c:v>5.4</c:v>
                </c:pt>
                <c:pt idx="169">
                  <c:v>5.3</c:v>
                </c:pt>
                <c:pt idx="170">
                  <c:v>5.2</c:v>
                </c:pt>
                <c:pt idx="171">
                  <c:v>5.4</c:v>
                </c:pt>
                <c:pt idx="172">
                  <c:v>5.4</c:v>
                </c:pt>
                <c:pt idx="173">
                  <c:v>5.2</c:v>
                </c:pt>
                <c:pt idx="174">
                  <c:v>5.5</c:v>
                </c:pt>
                <c:pt idx="175">
                  <c:v>5.7</c:v>
                </c:pt>
                <c:pt idx="176">
                  <c:v>5.9</c:v>
                </c:pt>
                <c:pt idx="177">
                  <c:v>5.9</c:v>
                </c:pt>
                <c:pt idx="178">
                  <c:v>6.2</c:v>
                </c:pt>
                <c:pt idx="179">
                  <c:v>6.3</c:v>
                </c:pt>
                <c:pt idx="180">
                  <c:v>6.4</c:v>
                </c:pt>
                <c:pt idx="181">
                  <c:v>6.6</c:v>
                </c:pt>
                <c:pt idx="182">
                  <c:v>6.8</c:v>
                </c:pt>
                <c:pt idx="183">
                  <c:v>6.7</c:v>
                </c:pt>
                <c:pt idx="184">
                  <c:v>6.9</c:v>
                </c:pt>
                <c:pt idx="185">
                  <c:v>6.9</c:v>
                </c:pt>
                <c:pt idx="186">
                  <c:v>6.8</c:v>
                </c:pt>
                <c:pt idx="187">
                  <c:v>6.9</c:v>
                </c:pt>
                <c:pt idx="188">
                  <c:v>6.9</c:v>
                </c:pt>
                <c:pt idx="189">
                  <c:v>7</c:v>
                </c:pt>
                <c:pt idx="190">
                  <c:v>7</c:v>
                </c:pt>
                <c:pt idx="191">
                  <c:v>7.3</c:v>
                </c:pt>
                <c:pt idx="192">
                  <c:v>7.3</c:v>
                </c:pt>
                <c:pt idx="193">
                  <c:v>7.4</c:v>
                </c:pt>
                <c:pt idx="194">
                  <c:v>7.4</c:v>
                </c:pt>
                <c:pt idx="195">
                  <c:v>7.4</c:v>
                </c:pt>
                <c:pt idx="196">
                  <c:v>7.6</c:v>
                </c:pt>
                <c:pt idx="197">
                  <c:v>7.8</c:v>
                </c:pt>
                <c:pt idx="198">
                  <c:v>7.7</c:v>
                </c:pt>
                <c:pt idx="199">
                  <c:v>7.6</c:v>
                </c:pt>
                <c:pt idx="200">
                  <c:v>7.6</c:v>
                </c:pt>
                <c:pt idx="201">
                  <c:v>7.3</c:v>
                </c:pt>
                <c:pt idx="202">
                  <c:v>7.4</c:v>
                </c:pt>
                <c:pt idx="203">
                  <c:v>7.4</c:v>
                </c:pt>
                <c:pt idx="204">
                  <c:v>7.3</c:v>
                </c:pt>
                <c:pt idx="205">
                  <c:v>7.1</c:v>
                </c:pt>
                <c:pt idx="206">
                  <c:v>7</c:v>
                </c:pt>
                <c:pt idx="207">
                  <c:v>7.1</c:v>
                </c:pt>
                <c:pt idx="208">
                  <c:v>7.1</c:v>
                </c:pt>
                <c:pt idx="209">
                  <c:v>7</c:v>
                </c:pt>
                <c:pt idx="210">
                  <c:v>6.9</c:v>
                </c:pt>
                <c:pt idx="211">
                  <c:v>6.8</c:v>
                </c:pt>
                <c:pt idx="212">
                  <c:v>6.7</c:v>
                </c:pt>
                <c:pt idx="213">
                  <c:v>6.8</c:v>
                </c:pt>
                <c:pt idx="214">
                  <c:v>6.6</c:v>
                </c:pt>
                <c:pt idx="215">
                  <c:v>6.5</c:v>
                </c:pt>
                <c:pt idx="216">
                  <c:v>6.6</c:v>
                </c:pt>
                <c:pt idx="217">
                  <c:v>6.6</c:v>
                </c:pt>
                <c:pt idx="218">
                  <c:v>6.5</c:v>
                </c:pt>
                <c:pt idx="219">
                  <c:v>6.4</c:v>
                </c:pt>
                <c:pt idx="220">
                  <c:v>6.1</c:v>
                </c:pt>
                <c:pt idx="221">
                  <c:v>6.1</c:v>
                </c:pt>
                <c:pt idx="222">
                  <c:v>6.1</c:v>
                </c:pt>
                <c:pt idx="223">
                  <c:v>6</c:v>
                </c:pt>
                <c:pt idx="224">
                  <c:v>5.9</c:v>
                </c:pt>
                <c:pt idx="225">
                  <c:v>5.8</c:v>
                </c:pt>
                <c:pt idx="226">
                  <c:v>5.6</c:v>
                </c:pt>
                <c:pt idx="227">
                  <c:v>5.5</c:v>
                </c:pt>
                <c:pt idx="228">
                  <c:v>5.6</c:v>
                </c:pt>
                <c:pt idx="229">
                  <c:v>5.4</c:v>
                </c:pt>
                <c:pt idx="230">
                  <c:v>5.4</c:v>
                </c:pt>
                <c:pt idx="231">
                  <c:v>5.8</c:v>
                </c:pt>
                <c:pt idx="232">
                  <c:v>5.6</c:v>
                </c:pt>
                <c:pt idx="233">
                  <c:v>5.6</c:v>
                </c:pt>
                <c:pt idx="234">
                  <c:v>5.7</c:v>
                </c:pt>
                <c:pt idx="235">
                  <c:v>5.7</c:v>
                </c:pt>
                <c:pt idx="236">
                  <c:v>5.6</c:v>
                </c:pt>
                <c:pt idx="237">
                  <c:v>5.5</c:v>
                </c:pt>
                <c:pt idx="238">
                  <c:v>5.6</c:v>
                </c:pt>
                <c:pt idx="239">
                  <c:v>5.6</c:v>
                </c:pt>
                <c:pt idx="240">
                  <c:v>5.6</c:v>
                </c:pt>
                <c:pt idx="241">
                  <c:v>5.5</c:v>
                </c:pt>
                <c:pt idx="242">
                  <c:v>5.5</c:v>
                </c:pt>
                <c:pt idx="243">
                  <c:v>5.6</c:v>
                </c:pt>
                <c:pt idx="244">
                  <c:v>5.6</c:v>
                </c:pt>
                <c:pt idx="245">
                  <c:v>5.3</c:v>
                </c:pt>
                <c:pt idx="246">
                  <c:v>5.5</c:v>
                </c:pt>
                <c:pt idx="247">
                  <c:v>5.0999999999999996</c:v>
                </c:pt>
                <c:pt idx="248">
                  <c:v>5.2</c:v>
                </c:pt>
                <c:pt idx="249">
                  <c:v>5.2</c:v>
                </c:pt>
                <c:pt idx="250">
                  <c:v>5.4</c:v>
                </c:pt>
                <c:pt idx="251">
                  <c:v>5.4</c:v>
                </c:pt>
                <c:pt idx="252">
                  <c:v>5.3</c:v>
                </c:pt>
                <c:pt idx="253">
                  <c:v>5.2</c:v>
                </c:pt>
                <c:pt idx="254">
                  <c:v>5.2</c:v>
                </c:pt>
                <c:pt idx="255">
                  <c:v>5.0999999999999996</c:v>
                </c:pt>
                <c:pt idx="256">
                  <c:v>4.9000000000000004</c:v>
                </c:pt>
                <c:pt idx="257">
                  <c:v>5</c:v>
                </c:pt>
                <c:pt idx="258">
                  <c:v>4.9000000000000004</c:v>
                </c:pt>
                <c:pt idx="259">
                  <c:v>4.8</c:v>
                </c:pt>
                <c:pt idx="260">
                  <c:v>4.9000000000000004</c:v>
                </c:pt>
                <c:pt idx="261">
                  <c:v>4.7</c:v>
                </c:pt>
                <c:pt idx="262">
                  <c:v>4.5999999999999996</c:v>
                </c:pt>
                <c:pt idx="263">
                  <c:v>4.7</c:v>
                </c:pt>
                <c:pt idx="264">
                  <c:v>4.5999999999999996</c:v>
                </c:pt>
                <c:pt idx="265">
                  <c:v>4.5999999999999996</c:v>
                </c:pt>
                <c:pt idx="266">
                  <c:v>4.7</c:v>
                </c:pt>
                <c:pt idx="267">
                  <c:v>4.3</c:v>
                </c:pt>
                <c:pt idx="268">
                  <c:v>4.4000000000000004</c:v>
                </c:pt>
                <c:pt idx="269">
                  <c:v>4.5</c:v>
                </c:pt>
                <c:pt idx="270">
                  <c:v>4.5</c:v>
                </c:pt>
                <c:pt idx="271">
                  <c:v>4.5</c:v>
                </c:pt>
                <c:pt idx="272">
                  <c:v>4.5999999999999996</c:v>
                </c:pt>
                <c:pt idx="273">
                  <c:v>4.5</c:v>
                </c:pt>
                <c:pt idx="274">
                  <c:v>4.4000000000000004</c:v>
                </c:pt>
                <c:pt idx="275">
                  <c:v>4.4000000000000004</c:v>
                </c:pt>
                <c:pt idx="276">
                  <c:v>4.3</c:v>
                </c:pt>
                <c:pt idx="277">
                  <c:v>4.4000000000000004</c:v>
                </c:pt>
                <c:pt idx="278">
                  <c:v>4.2</c:v>
                </c:pt>
                <c:pt idx="279">
                  <c:v>4.3</c:v>
                </c:pt>
                <c:pt idx="280">
                  <c:v>4.2</c:v>
                </c:pt>
                <c:pt idx="281">
                  <c:v>4.3</c:v>
                </c:pt>
                <c:pt idx="282">
                  <c:v>4.3</c:v>
                </c:pt>
                <c:pt idx="283">
                  <c:v>4.2</c:v>
                </c:pt>
                <c:pt idx="284">
                  <c:v>4.2</c:v>
                </c:pt>
                <c:pt idx="285">
                  <c:v>4.0999999999999996</c:v>
                </c:pt>
                <c:pt idx="286">
                  <c:v>4.0999999999999996</c:v>
                </c:pt>
                <c:pt idx="287">
                  <c:v>4</c:v>
                </c:pt>
                <c:pt idx="288">
                  <c:v>4</c:v>
                </c:pt>
                <c:pt idx="289">
                  <c:v>4.0999999999999996</c:v>
                </c:pt>
                <c:pt idx="290">
                  <c:v>4</c:v>
                </c:pt>
                <c:pt idx="291">
                  <c:v>3.8</c:v>
                </c:pt>
                <c:pt idx="292">
                  <c:v>4</c:v>
                </c:pt>
                <c:pt idx="293">
                  <c:v>4</c:v>
                </c:pt>
                <c:pt idx="294">
                  <c:v>4</c:v>
                </c:pt>
                <c:pt idx="295">
                  <c:v>4.0999999999999996</c:v>
                </c:pt>
                <c:pt idx="296">
                  <c:v>3.9</c:v>
                </c:pt>
                <c:pt idx="297">
                  <c:v>3.9</c:v>
                </c:pt>
                <c:pt idx="298">
                  <c:v>3.9</c:v>
                </c:pt>
                <c:pt idx="299">
                  <c:v>3.9</c:v>
                </c:pt>
                <c:pt idx="300">
                  <c:v>4.2</c:v>
                </c:pt>
                <c:pt idx="301">
                  <c:v>4.2</c:v>
                </c:pt>
                <c:pt idx="302">
                  <c:v>4.3</c:v>
                </c:pt>
                <c:pt idx="303">
                  <c:v>4.4000000000000004</c:v>
                </c:pt>
                <c:pt idx="304">
                  <c:v>4.3</c:v>
                </c:pt>
                <c:pt idx="305">
                  <c:v>4.5</c:v>
                </c:pt>
                <c:pt idx="306">
                  <c:v>4.5999999999999996</c:v>
                </c:pt>
                <c:pt idx="307">
                  <c:v>4.9000000000000004</c:v>
                </c:pt>
                <c:pt idx="308">
                  <c:v>5</c:v>
                </c:pt>
                <c:pt idx="309">
                  <c:v>5.3</c:v>
                </c:pt>
                <c:pt idx="310">
                  <c:v>5.5</c:v>
                </c:pt>
                <c:pt idx="311">
                  <c:v>5.7</c:v>
                </c:pt>
                <c:pt idx="312">
                  <c:v>5.7</c:v>
                </c:pt>
                <c:pt idx="313">
                  <c:v>5.7</c:v>
                </c:pt>
                <c:pt idx="314">
                  <c:v>5.7</c:v>
                </c:pt>
                <c:pt idx="315">
                  <c:v>5.9</c:v>
                </c:pt>
                <c:pt idx="316">
                  <c:v>5.8</c:v>
                </c:pt>
                <c:pt idx="317">
                  <c:v>5.8</c:v>
                </c:pt>
                <c:pt idx="318">
                  <c:v>5.8</c:v>
                </c:pt>
                <c:pt idx="319">
                  <c:v>5.7</c:v>
                </c:pt>
                <c:pt idx="320">
                  <c:v>5.7</c:v>
                </c:pt>
                <c:pt idx="321">
                  <c:v>5.7</c:v>
                </c:pt>
                <c:pt idx="322">
                  <c:v>5.9</c:v>
                </c:pt>
                <c:pt idx="323">
                  <c:v>6</c:v>
                </c:pt>
                <c:pt idx="324">
                  <c:v>5.8</c:v>
                </c:pt>
                <c:pt idx="325">
                  <c:v>5.9</c:v>
                </c:pt>
                <c:pt idx="326">
                  <c:v>5.9</c:v>
                </c:pt>
                <c:pt idx="327">
                  <c:v>6</c:v>
                </c:pt>
                <c:pt idx="328">
                  <c:v>6.1</c:v>
                </c:pt>
                <c:pt idx="329">
                  <c:v>6.3</c:v>
                </c:pt>
                <c:pt idx="330">
                  <c:v>6.2</c:v>
                </c:pt>
                <c:pt idx="331">
                  <c:v>6.1</c:v>
                </c:pt>
                <c:pt idx="332">
                  <c:v>6.1</c:v>
                </c:pt>
                <c:pt idx="333">
                  <c:v>6</c:v>
                </c:pt>
                <c:pt idx="334">
                  <c:v>5.8</c:v>
                </c:pt>
                <c:pt idx="335">
                  <c:v>5.7</c:v>
                </c:pt>
                <c:pt idx="336">
                  <c:v>5.7</c:v>
                </c:pt>
                <c:pt idx="337">
                  <c:v>5.6</c:v>
                </c:pt>
                <c:pt idx="338">
                  <c:v>5.8</c:v>
                </c:pt>
                <c:pt idx="339">
                  <c:v>5.6</c:v>
                </c:pt>
                <c:pt idx="340">
                  <c:v>5.6</c:v>
                </c:pt>
                <c:pt idx="341">
                  <c:v>5.6</c:v>
                </c:pt>
                <c:pt idx="342">
                  <c:v>5.5</c:v>
                </c:pt>
                <c:pt idx="343">
                  <c:v>5.4</c:v>
                </c:pt>
                <c:pt idx="344">
                  <c:v>5.4</c:v>
                </c:pt>
                <c:pt idx="345">
                  <c:v>5.5</c:v>
                </c:pt>
                <c:pt idx="346">
                  <c:v>5.4</c:v>
                </c:pt>
                <c:pt idx="347">
                  <c:v>5.4</c:v>
                </c:pt>
                <c:pt idx="348">
                  <c:v>5.3</c:v>
                </c:pt>
                <c:pt idx="349">
                  <c:v>5.4</c:v>
                </c:pt>
                <c:pt idx="350">
                  <c:v>5.2</c:v>
                </c:pt>
                <c:pt idx="351">
                  <c:v>5.2</c:v>
                </c:pt>
                <c:pt idx="352">
                  <c:v>5.0999999999999996</c:v>
                </c:pt>
                <c:pt idx="353">
                  <c:v>5</c:v>
                </c:pt>
                <c:pt idx="354">
                  <c:v>5</c:v>
                </c:pt>
                <c:pt idx="355">
                  <c:v>4.9000000000000004</c:v>
                </c:pt>
                <c:pt idx="356">
                  <c:v>5</c:v>
                </c:pt>
                <c:pt idx="357">
                  <c:v>5</c:v>
                </c:pt>
                <c:pt idx="358">
                  <c:v>5</c:v>
                </c:pt>
                <c:pt idx="359">
                  <c:v>4.9000000000000004</c:v>
                </c:pt>
                <c:pt idx="360">
                  <c:v>4.7</c:v>
                </c:pt>
                <c:pt idx="361">
                  <c:v>4.8</c:v>
                </c:pt>
                <c:pt idx="362">
                  <c:v>4.7</c:v>
                </c:pt>
                <c:pt idx="363">
                  <c:v>4.7</c:v>
                </c:pt>
                <c:pt idx="364">
                  <c:v>4.5999999999999996</c:v>
                </c:pt>
                <c:pt idx="365">
                  <c:v>4.5999999999999996</c:v>
                </c:pt>
                <c:pt idx="366">
                  <c:v>4.7</c:v>
                </c:pt>
                <c:pt idx="367">
                  <c:v>4.7</c:v>
                </c:pt>
                <c:pt idx="368">
                  <c:v>4.5</c:v>
                </c:pt>
                <c:pt idx="369">
                  <c:v>4.4000000000000004</c:v>
                </c:pt>
                <c:pt idx="370">
                  <c:v>4.5</c:v>
                </c:pt>
                <c:pt idx="371">
                  <c:v>4.4000000000000004</c:v>
                </c:pt>
                <c:pt idx="372">
                  <c:v>4.5999999999999996</c:v>
                </c:pt>
                <c:pt idx="373">
                  <c:v>4.5</c:v>
                </c:pt>
                <c:pt idx="374">
                  <c:v>4.4000000000000004</c:v>
                </c:pt>
                <c:pt idx="375">
                  <c:v>4.5</c:v>
                </c:pt>
                <c:pt idx="376">
                  <c:v>4.4000000000000004</c:v>
                </c:pt>
                <c:pt idx="377">
                  <c:v>4.5999999999999996</c:v>
                </c:pt>
                <c:pt idx="378">
                  <c:v>4.7</c:v>
                </c:pt>
                <c:pt idx="379">
                  <c:v>4.5999999999999996</c:v>
                </c:pt>
                <c:pt idx="380">
                  <c:v>4.7</c:v>
                </c:pt>
                <c:pt idx="381">
                  <c:v>4.7</c:v>
                </c:pt>
                <c:pt idx="382">
                  <c:v>4.7</c:v>
                </c:pt>
                <c:pt idx="383">
                  <c:v>5</c:v>
                </c:pt>
                <c:pt idx="384">
                  <c:v>5</c:v>
                </c:pt>
                <c:pt idx="385">
                  <c:v>4.9000000000000004</c:v>
                </c:pt>
                <c:pt idx="386">
                  <c:v>5.0999999999999996</c:v>
                </c:pt>
                <c:pt idx="387">
                  <c:v>5</c:v>
                </c:pt>
                <c:pt idx="388">
                  <c:v>5.4</c:v>
                </c:pt>
                <c:pt idx="389">
                  <c:v>5.6</c:v>
                </c:pt>
                <c:pt idx="390">
                  <c:v>5.8</c:v>
                </c:pt>
                <c:pt idx="391">
                  <c:v>6.1</c:v>
                </c:pt>
                <c:pt idx="392">
                  <c:v>6.1</c:v>
                </c:pt>
                <c:pt idx="393">
                  <c:v>6.5</c:v>
                </c:pt>
                <c:pt idx="394">
                  <c:v>6.8</c:v>
                </c:pt>
                <c:pt idx="395">
                  <c:v>7.3</c:v>
                </c:pt>
                <c:pt idx="396">
                  <c:v>7.8</c:v>
                </c:pt>
                <c:pt idx="397">
                  <c:v>8.3000000000000007</c:v>
                </c:pt>
                <c:pt idx="398">
                  <c:v>8.6999999999999993</c:v>
                </c:pt>
                <c:pt idx="399">
                  <c:v>9</c:v>
                </c:pt>
                <c:pt idx="400">
                  <c:v>9.4</c:v>
                </c:pt>
                <c:pt idx="401">
                  <c:v>9.5</c:v>
                </c:pt>
                <c:pt idx="402">
                  <c:v>9.5</c:v>
                </c:pt>
                <c:pt idx="403">
                  <c:v>9.6</c:v>
                </c:pt>
                <c:pt idx="404">
                  <c:v>9.8000000000000007</c:v>
                </c:pt>
                <c:pt idx="405">
                  <c:v>10</c:v>
                </c:pt>
                <c:pt idx="406">
                  <c:v>9.9</c:v>
                </c:pt>
                <c:pt idx="407">
                  <c:v>9.9</c:v>
                </c:pt>
                <c:pt idx="408">
                  <c:v>9.8000000000000007</c:v>
                </c:pt>
                <c:pt idx="409">
                  <c:v>9.8000000000000007</c:v>
                </c:pt>
                <c:pt idx="410">
                  <c:v>9.9</c:v>
                </c:pt>
                <c:pt idx="411">
                  <c:v>9.9</c:v>
                </c:pt>
                <c:pt idx="412">
                  <c:v>9.6</c:v>
                </c:pt>
                <c:pt idx="413">
                  <c:v>9.4</c:v>
                </c:pt>
                <c:pt idx="414">
                  <c:v>9.4</c:v>
                </c:pt>
                <c:pt idx="415">
                  <c:v>9.5</c:v>
                </c:pt>
                <c:pt idx="416">
                  <c:v>9.5</c:v>
                </c:pt>
                <c:pt idx="417">
                  <c:v>9.4</c:v>
                </c:pt>
                <c:pt idx="418">
                  <c:v>9.8000000000000007</c:v>
                </c:pt>
                <c:pt idx="419">
                  <c:v>9.3000000000000007</c:v>
                </c:pt>
                <c:pt idx="420">
                  <c:v>9.1</c:v>
                </c:pt>
                <c:pt idx="421">
                  <c:v>9</c:v>
                </c:pt>
                <c:pt idx="422">
                  <c:v>9</c:v>
                </c:pt>
                <c:pt idx="423">
                  <c:v>9.1</c:v>
                </c:pt>
                <c:pt idx="424">
                  <c:v>9</c:v>
                </c:pt>
                <c:pt idx="425">
                  <c:v>9.1</c:v>
                </c:pt>
                <c:pt idx="426">
                  <c:v>9</c:v>
                </c:pt>
                <c:pt idx="427">
                  <c:v>9</c:v>
                </c:pt>
                <c:pt idx="428">
                  <c:v>9</c:v>
                </c:pt>
                <c:pt idx="429">
                  <c:v>8.8000000000000007</c:v>
                </c:pt>
                <c:pt idx="430">
                  <c:v>8.6</c:v>
                </c:pt>
                <c:pt idx="431">
                  <c:v>8.5</c:v>
                </c:pt>
                <c:pt idx="432">
                  <c:v>8.3000000000000007</c:v>
                </c:pt>
                <c:pt idx="433">
                  <c:v>8.3000000000000007</c:v>
                </c:pt>
                <c:pt idx="434">
                  <c:v>8.1999999999999993</c:v>
                </c:pt>
                <c:pt idx="435">
                  <c:v>8.1999999999999993</c:v>
                </c:pt>
                <c:pt idx="436">
                  <c:v>8.1999999999999993</c:v>
                </c:pt>
                <c:pt idx="437">
                  <c:v>8.1999999999999993</c:v>
                </c:pt>
                <c:pt idx="438">
                  <c:v>8.1999999999999993</c:v>
                </c:pt>
                <c:pt idx="439">
                  <c:v>8.1</c:v>
                </c:pt>
                <c:pt idx="440">
                  <c:v>7.8</c:v>
                </c:pt>
                <c:pt idx="441">
                  <c:v>7.8</c:v>
                </c:pt>
                <c:pt idx="442">
                  <c:v>7.7</c:v>
                </c:pt>
                <c:pt idx="443">
                  <c:v>7.9</c:v>
                </c:pt>
                <c:pt idx="444">
                  <c:v>8</c:v>
                </c:pt>
                <c:pt idx="445">
                  <c:v>7.7</c:v>
                </c:pt>
                <c:pt idx="446">
                  <c:v>7.5</c:v>
                </c:pt>
                <c:pt idx="447">
                  <c:v>7.6</c:v>
                </c:pt>
                <c:pt idx="448">
                  <c:v>7.5</c:v>
                </c:pt>
                <c:pt idx="449">
                  <c:v>7.5</c:v>
                </c:pt>
                <c:pt idx="450">
                  <c:v>7.3</c:v>
                </c:pt>
                <c:pt idx="451">
                  <c:v>7.2</c:v>
                </c:pt>
                <c:pt idx="452">
                  <c:v>7.2</c:v>
                </c:pt>
                <c:pt idx="453">
                  <c:v>7.2</c:v>
                </c:pt>
                <c:pt idx="454">
                  <c:v>6.9</c:v>
                </c:pt>
                <c:pt idx="455">
                  <c:v>6.7</c:v>
                </c:pt>
                <c:pt idx="456">
                  <c:v>6.6</c:v>
                </c:pt>
                <c:pt idx="457">
                  <c:v>6.7</c:v>
                </c:pt>
                <c:pt idx="458">
                  <c:v>6.7</c:v>
                </c:pt>
                <c:pt idx="459">
                  <c:v>6.2</c:v>
                </c:pt>
                <c:pt idx="460">
                  <c:v>6.3</c:v>
                </c:pt>
                <c:pt idx="461">
                  <c:v>6.1</c:v>
                </c:pt>
                <c:pt idx="462">
                  <c:v>6.2</c:v>
                </c:pt>
                <c:pt idx="463">
                  <c:v>6.1</c:v>
                </c:pt>
                <c:pt idx="464">
                  <c:v>5.9</c:v>
                </c:pt>
                <c:pt idx="465">
                  <c:v>5.7</c:v>
                </c:pt>
                <c:pt idx="466">
                  <c:v>5.8</c:v>
                </c:pt>
                <c:pt idx="467">
                  <c:v>5.6</c:v>
                </c:pt>
                <c:pt idx="468">
                  <c:v>5.7</c:v>
                </c:pt>
                <c:pt idx="469">
                  <c:v>5.5</c:v>
                </c:pt>
                <c:pt idx="470">
                  <c:v>5.4</c:v>
                </c:pt>
                <c:pt idx="471">
                  <c:v>5.4</c:v>
                </c:pt>
                <c:pt idx="472">
                  <c:v>5.6</c:v>
                </c:pt>
                <c:pt idx="473">
                  <c:v>5.3</c:v>
                </c:pt>
                <c:pt idx="474">
                  <c:v>5.2</c:v>
                </c:pt>
                <c:pt idx="475">
                  <c:v>5.0999999999999996</c:v>
                </c:pt>
                <c:pt idx="476">
                  <c:v>5</c:v>
                </c:pt>
                <c:pt idx="477">
                  <c:v>5</c:v>
                </c:pt>
                <c:pt idx="478">
                  <c:v>5.0999999999999996</c:v>
                </c:pt>
                <c:pt idx="479">
                  <c:v>5</c:v>
                </c:pt>
                <c:pt idx="480">
                  <c:v>4.9000000000000004</c:v>
                </c:pt>
                <c:pt idx="481">
                  <c:v>4.9000000000000004</c:v>
                </c:pt>
                <c:pt idx="482">
                  <c:v>5</c:v>
                </c:pt>
                <c:pt idx="483">
                  <c:v>5</c:v>
                </c:pt>
                <c:pt idx="484">
                  <c:v>4.8</c:v>
                </c:pt>
                <c:pt idx="485">
                  <c:v>4.9000000000000004</c:v>
                </c:pt>
                <c:pt idx="486">
                  <c:v>4.8</c:v>
                </c:pt>
                <c:pt idx="487">
                  <c:v>4.9000000000000004</c:v>
                </c:pt>
                <c:pt idx="488">
                  <c:v>5</c:v>
                </c:pt>
                <c:pt idx="489">
                  <c:v>4.9000000000000004</c:v>
                </c:pt>
                <c:pt idx="490">
                  <c:v>4.7</c:v>
                </c:pt>
                <c:pt idx="491">
                  <c:v>4.7</c:v>
                </c:pt>
                <c:pt idx="492">
                  <c:v>4.7</c:v>
                </c:pt>
                <c:pt idx="493">
                  <c:v>4.7</c:v>
                </c:pt>
                <c:pt idx="494">
                  <c:v>4.4000000000000004</c:v>
                </c:pt>
                <c:pt idx="495">
                  <c:v>4.4000000000000004</c:v>
                </c:pt>
                <c:pt idx="496">
                  <c:v>4.4000000000000004</c:v>
                </c:pt>
                <c:pt idx="497">
                  <c:v>4.3</c:v>
                </c:pt>
                <c:pt idx="498">
                  <c:v>4.3</c:v>
                </c:pt>
                <c:pt idx="499">
                  <c:v>4.4000000000000004</c:v>
                </c:pt>
                <c:pt idx="500">
                  <c:v>4.2</c:v>
                </c:pt>
                <c:pt idx="501">
                  <c:v>4.0999999999999996</c:v>
                </c:pt>
                <c:pt idx="502">
                  <c:v>4.2</c:v>
                </c:pt>
                <c:pt idx="503">
                  <c:v>4.0999999999999996</c:v>
                </c:pt>
                <c:pt idx="504">
                  <c:v>4.0999999999999996</c:v>
                </c:pt>
                <c:pt idx="505">
                  <c:v>4.0999999999999996</c:v>
                </c:pt>
                <c:pt idx="506">
                  <c:v>4</c:v>
                </c:pt>
                <c:pt idx="507">
                  <c:v>3.9</c:v>
                </c:pt>
                <c:pt idx="508">
                  <c:v>3.8</c:v>
                </c:pt>
                <c:pt idx="509">
                  <c:v>4</c:v>
                </c:pt>
                <c:pt idx="510">
                  <c:v>3.9</c:v>
                </c:pt>
                <c:pt idx="511">
                  <c:v>3.8</c:v>
                </c:pt>
                <c:pt idx="512">
                  <c:v>3.7</c:v>
                </c:pt>
                <c:pt idx="513">
                  <c:v>3.8</c:v>
                </c:pt>
                <c:pt idx="514">
                  <c:v>3.7</c:v>
                </c:pt>
                <c:pt idx="515">
                  <c:v>3.9</c:v>
                </c:pt>
                <c:pt idx="516">
                  <c:v>4</c:v>
                </c:pt>
                <c:pt idx="517">
                  <c:v>3.8</c:v>
                </c:pt>
                <c:pt idx="518">
                  <c:v>3.8</c:v>
                </c:pt>
                <c:pt idx="519">
                  <c:v>3.6</c:v>
                </c:pt>
                <c:pt idx="520">
                  <c:v>3.6</c:v>
                </c:pt>
                <c:pt idx="521">
                  <c:v>3.7</c:v>
                </c:pt>
                <c:pt idx="522">
                  <c:v>3.7</c:v>
                </c:pt>
                <c:pt idx="523">
                  <c:v>3.7</c:v>
                </c:pt>
              </c:numCache>
            </c:numRef>
          </c:val>
          <c:smooth val="0"/>
          <c:extLst>
            <c:ext xmlns:c16="http://schemas.microsoft.com/office/drawing/2014/chart" uri="{C3380CC4-5D6E-409C-BE32-E72D297353CC}">
              <c16:uniqueId val="{00000001-9E38-4E39-B4DC-C04FD22D89D3}"/>
            </c:ext>
          </c:extLst>
        </c:ser>
        <c:dLbls>
          <c:showLegendKey val="0"/>
          <c:showVal val="0"/>
          <c:showCatName val="0"/>
          <c:showSerName val="0"/>
          <c:showPercent val="0"/>
          <c:showBubbleSize val="0"/>
        </c:dLbls>
        <c:smooth val="0"/>
        <c:axId val="760971583"/>
        <c:axId val="901671551"/>
      </c:lineChart>
      <c:dateAx>
        <c:axId val="760971583"/>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901671551"/>
        <c:crosses val="autoZero"/>
        <c:auto val="1"/>
        <c:lblOffset val="100"/>
        <c:baseTimeUnit val="months"/>
      </c:dateAx>
      <c:valAx>
        <c:axId val="90167155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76097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dirty="0"/>
              <a:t>Santa Clara Existing SFR Sales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D.City_SYTD!$D$1</c:f>
              <c:strCache>
                <c:ptCount val="1"/>
                <c:pt idx="0">
                  <c:v>YTD %Chg.</c:v>
                </c:pt>
              </c:strCache>
            </c:strRef>
          </c:tx>
          <c:spPr>
            <a:solidFill>
              <a:schemeClr val="accent1"/>
            </a:solidFill>
            <a:ln>
              <a:noFill/>
            </a:ln>
            <a:effectLst>
              <a:outerShdw blurRad="50800" dist="38100" dir="2700000" algn="tl" rotWithShape="0">
                <a:prstClr val="black">
                  <a:alpha val="40000"/>
                </a:prstClr>
              </a:outerShdw>
            </a:effectLst>
          </c:spPr>
          <c:invertIfNegative val="0"/>
          <c:dPt>
            <c:idx val="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F9E-438C-B7EE-C7D79BEF437B}"/>
              </c:ext>
            </c:extLst>
          </c:dPt>
          <c:dPt>
            <c:idx val="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F9E-438C-B7EE-C7D79BEF437B}"/>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F9E-438C-B7EE-C7D79BEF437B}"/>
              </c:ext>
            </c:extLst>
          </c:dPt>
          <c:dPt>
            <c:idx val="8"/>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F9E-438C-B7EE-C7D79BEF437B}"/>
              </c:ext>
            </c:extLst>
          </c:dPt>
          <c:dPt>
            <c:idx val="9"/>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1F9E-438C-B7EE-C7D79BEF437B}"/>
              </c:ext>
            </c:extLst>
          </c:dPt>
          <c:dPt>
            <c:idx val="10"/>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1F9E-438C-B7EE-C7D79BEF437B}"/>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D.City_SYTD!$A$2:$A$16</c:f>
              <c:strCache>
                <c:ptCount val="15"/>
                <c:pt idx="0">
                  <c:v>San Jose</c:v>
                </c:pt>
                <c:pt idx="1">
                  <c:v>Santa Clara</c:v>
                </c:pt>
                <c:pt idx="2">
                  <c:v>Gilroy</c:v>
                </c:pt>
                <c:pt idx="3">
                  <c:v>Sunnyvale</c:v>
                </c:pt>
                <c:pt idx="4">
                  <c:v>Morgan Hill</c:v>
                </c:pt>
                <c:pt idx="5">
                  <c:v>Los Gatos</c:v>
                </c:pt>
                <c:pt idx="6">
                  <c:v>Palo Alto</c:v>
                </c:pt>
                <c:pt idx="7">
                  <c:v>Los Altos</c:v>
                </c:pt>
                <c:pt idx="8">
                  <c:v>Milpitas</c:v>
                </c:pt>
                <c:pt idx="9">
                  <c:v>Saratoga</c:v>
                </c:pt>
                <c:pt idx="10">
                  <c:v>Cupertino</c:v>
                </c:pt>
                <c:pt idx="11">
                  <c:v>Campbell</c:v>
                </c:pt>
                <c:pt idx="12">
                  <c:v>Mountain View</c:v>
                </c:pt>
                <c:pt idx="13">
                  <c:v>San Martin</c:v>
                </c:pt>
                <c:pt idx="14">
                  <c:v>Monte Sereno</c:v>
                </c:pt>
              </c:strCache>
            </c:strRef>
          </c:cat>
          <c:val>
            <c:numRef>
              <c:f>D.City_SYTD!$D$2:$D$16</c:f>
              <c:numCache>
                <c:formatCode>0</c:formatCode>
                <c:ptCount val="15"/>
                <c:pt idx="0">
                  <c:v>-7.3109246790409088E-2</c:v>
                </c:pt>
                <c:pt idx="1">
                  <c:v>-7.3047861456871033E-2</c:v>
                </c:pt>
                <c:pt idx="2">
                  <c:v>-0.11811023950576782</c:v>
                </c:pt>
                <c:pt idx="3">
                  <c:v>-0.18048781156539917</c:v>
                </c:pt>
                <c:pt idx="4">
                  <c:v>-9.7633138298988342E-2</c:v>
                </c:pt>
                <c:pt idx="5">
                  <c:v>-0.13124999403953552</c:v>
                </c:pt>
                <c:pt idx="6">
                  <c:v>-0.15384615957736969</c:v>
                </c:pt>
                <c:pt idx="7">
                  <c:v>4.6391751617193222E-2</c:v>
                </c:pt>
                <c:pt idx="8">
                  <c:v>6.3157893717288971E-2</c:v>
                </c:pt>
                <c:pt idx="9">
                  <c:v>5.6497175246477127E-2</c:v>
                </c:pt>
                <c:pt idx="10">
                  <c:v>3.6144576966762543E-2</c:v>
                </c:pt>
                <c:pt idx="11">
                  <c:v>-0.15957446396350861</c:v>
                </c:pt>
                <c:pt idx="12">
                  <c:v>-5.161290243268013E-2</c:v>
                </c:pt>
                <c:pt idx="13">
                  <c:v>-6.8965516984462738E-2</c:v>
                </c:pt>
                <c:pt idx="14">
                  <c:v>-0.1428571492433548</c:v>
                </c:pt>
              </c:numCache>
            </c:numRef>
          </c:val>
          <c:extLst>
            <c:ext xmlns:c16="http://schemas.microsoft.com/office/drawing/2014/chart" uri="{C3380CC4-5D6E-409C-BE32-E72D297353CC}">
              <c16:uniqueId val="{0000000C-1F9E-438C-B7EE-C7D79BEF437B}"/>
            </c:ext>
          </c:extLst>
        </c:ser>
        <c:dLbls>
          <c:showLegendKey val="0"/>
          <c:showVal val="0"/>
          <c:showCatName val="0"/>
          <c:showSerName val="0"/>
          <c:showPercent val="0"/>
          <c:showBubbleSize val="0"/>
        </c:dLbls>
        <c:gapWidth val="219"/>
        <c:overlap val="-27"/>
        <c:axId val="1930698319"/>
        <c:axId val="1930442815"/>
      </c:barChart>
      <c:catAx>
        <c:axId val="19306983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930442815"/>
        <c:crosses val="autoZero"/>
        <c:auto val="1"/>
        <c:lblAlgn val="ctr"/>
        <c:lblOffset val="100"/>
        <c:noMultiLvlLbl val="0"/>
      </c:catAx>
      <c:valAx>
        <c:axId val="193044281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930698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a:t>California Active Listings by Month</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39140</c:v>
                </c:pt>
                <c:pt idx="1">
                  <c:v>41446</c:v>
                </c:pt>
                <c:pt idx="2">
                  <c:v>44337</c:v>
                </c:pt>
                <c:pt idx="3">
                  <c:v>48696</c:v>
                </c:pt>
                <c:pt idx="4">
                  <c:v>53656</c:v>
                </c:pt>
                <c:pt idx="5">
                  <c:v>56217</c:v>
                </c:pt>
                <c:pt idx="6">
                  <c:v>59406</c:v>
                </c:pt>
                <c:pt idx="7">
                  <c:v>62627</c:v>
                </c:pt>
                <c:pt idx="8">
                  <c:v>62859</c:v>
                </c:pt>
                <c:pt idx="9">
                  <c:v>62075</c:v>
                </c:pt>
                <c:pt idx="10">
                  <c:v>56126</c:v>
                </c:pt>
                <c:pt idx="11">
                  <c:v>48157</c:v>
                </c:pt>
              </c:numCache>
            </c:numRef>
          </c:val>
          <c:extLst>
            <c:ext xmlns:c16="http://schemas.microsoft.com/office/drawing/2014/chart" uri="{C3380CC4-5D6E-409C-BE32-E72D297353CC}">
              <c16:uniqueId val="{00000000-7912-4794-85C2-1A205A923C50}"/>
            </c:ext>
          </c:extLst>
        </c:ser>
        <c:ser>
          <c:idx val="1"/>
          <c:order val="1"/>
          <c:tx>
            <c:strRef>
              <c:f>Sheet1!$C$1</c:f>
              <c:strCache>
                <c:ptCount val="1"/>
                <c:pt idx="0">
                  <c:v>2019</c:v>
                </c:pt>
              </c:strCache>
            </c:strRef>
          </c:tx>
          <c:spPr>
            <a:solidFill>
              <a:schemeClr val="accent3"/>
            </a:solidFill>
            <a:ln>
              <a:noFill/>
            </a:ln>
            <a:effectLst>
              <a:outerShdw blurRad="50800" dist="38100" dir="2700000" algn="tl" rotWithShape="0">
                <a:prstClr val="black">
                  <a:alpha val="40000"/>
                </a:prstClr>
              </a:outerShdw>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49596</c:v>
                </c:pt>
                <c:pt idx="1">
                  <c:v>49232</c:v>
                </c:pt>
                <c:pt idx="2">
                  <c:v>50273</c:v>
                </c:pt>
                <c:pt idx="3">
                  <c:v>53978</c:v>
                </c:pt>
                <c:pt idx="4">
                  <c:v>57719</c:v>
                </c:pt>
                <c:pt idx="5">
                  <c:v>57704</c:v>
                </c:pt>
                <c:pt idx="6">
                  <c:v>58171</c:v>
                </c:pt>
                <c:pt idx="7">
                  <c:v>57058</c:v>
                </c:pt>
              </c:numCache>
            </c:numRef>
          </c:val>
          <c:extLst>
            <c:ext xmlns:c16="http://schemas.microsoft.com/office/drawing/2014/chart" uri="{C3380CC4-5D6E-409C-BE32-E72D297353CC}">
              <c16:uniqueId val="{00000001-7912-4794-85C2-1A205A923C50}"/>
            </c:ext>
          </c:extLst>
        </c:ser>
        <c:dLbls>
          <c:showLegendKey val="0"/>
          <c:showVal val="0"/>
          <c:showCatName val="0"/>
          <c:showSerName val="0"/>
          <c:showPercent val="0"/>
          <c:showBubbleSize val="0"/>
        </c:dLbls>
        <c:gapWidth val="219"/>
        <c:overlap val="-27"/>
        <c:axId val="146503936"/>
        <c:axId val="146509824"/>
      </c:barChart>
      <c:catAx>
        <c:axId val="146503936"/>
        <c:scaling>
          <c:orientation val="minMax"/>
        </c:scaling>
        <c:delete val="0"/>
        <c:axPos val="b"/>
        <c:numFmt formatCode="General" sourceLinked="1"/>
        <c:majorTickMark val="none"/>
        <c:minorTickMark val="none"/>
        <c:tickLblPos val="nextTo"/>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6509824"/>
        <c:crosses val="autoZero"/>
        <c:auto val="1"/>
        <c:lblAlgn val="ctr"/>
        <c:lblOffset val="100"/>
        <c:noMultiLvlLbl val="0"/>
      </c:catAx>
      <c:valAx>
        <c:axId val="146509824"/>
        <c:scaling>
          <c:orientation val="minMax"/>
        </c:scaling>
        <c:delete val="0"/>
        <c:axPos val="l"/>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650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60615339749192E-2"/>
          <c:y val="4.7142866963060234E-2"/>
          <c:w val="0.91836407601827552"/>
          <c:h val="0.67481466548893987"/>
        </c:manualLayout>
      </c:layout>
      <c:lineChart>
        <c:grouping val="standard"/>
        <c:varyColors val="0"/>
        <c:ser>
          <c:idx val="0"/>
          <c:order val="0"/>
          <c:tx>
            <c:strRef>
              <c:f>Sheet1!$B$1</c:f>
              <c:strCache>
                <c:ptCount val="1"/>
                <c:pt idx="0">
                  <c:v>Months</c:v>
                </c:pt>
              </c:strCache>
            </c:strRef>
          </c:tx>
          <c:spPr>
            <a:ln w="38100">
              <a:solidFill>
                <a:schemeClr val="accent3"/>
              </a:solidFill>
            </a:ln>
            <a:effectLst>
              <a:outerShdw blurRad="50800" dist="38100" algn="l" rotWithShape="0">
                <a:prstClr val="black">
                  <a:alpha val="40000"/>
                </a:prstClr>
              </a:outerShdw>
            </a:effectLst>
          </c:spPr>
          <c:marker>
            <c:symbol val="none"/>
          </c:marker>
          <c:cat>
            <c:numRef>
              <c:f>Sheet1!$A$2:$A$381</c:f>
              <c:numCache>
                <c:formatCode>mmm\-yy</c:formatCode>
                <c:ptCount val="17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numCache>
            </c:numRef>
          </c:cat>
          <c:val>
            <c:numRef>
              <c:f>Sheet1!$B$2:$B$381</c:f>
              <c:numCache>
                <c:formatCode>0.0</c:formatCode>
                <c:ptCount val="176"/>
                <c:pt idx="0">
                  <c:v>3.2</c:v>
                </c:pt>
                <c:pt idx="1">
                  <c:v>3.2</c:v>
                </c:pt>
                <c:pt idx="2">
                  <c:v>2.7</c:v>
                </c:pt>
                <c:pt idx="3">
                  <c:v>2.4</c:v>
                </c:pt>
                <c:pt idx="4">
                  <c:v>2.8</c:v>
                </c:pt>
                <c:pt idx="5">
                  <c:v>2.5</c:v>
                </c:pt>
                <c:pt idx="6">
                  <c:v>2.9</c:v>
                </c:pt>
                <c:pt idx="7">
                  <c:v>2.6</c:v>
                </c:pt>
                <c:pt idx="8">
                  <c:v>3.2</c:v>
                </c:pt>
                <c:pt idx="9">
                  <c:v>3.4</c:v>
                </c:pt>
                <c:pt idx="10">
                  <c:v>3.6</c:v>
                </c:pt>
                <c:pt idx="11">
                  <c:v>3.5</c:v>
                </c:pt>
                <c:pt idx="12">
                  <c:v>6.2</c:v>
                </c:pt>
                <c:pt idx="13">
                  <c:v>6.6</c:v>
                </c:pt>
                <c:pt idx="14">
                  <c:v>4.7</c:v>
                </c:pt>
                <c:pt idx="15">
                  <c:v>5.7</c:v>
                </c:pt>
                <c:pt idx="16">
                  <c:v>6</c:v>
                </c:pt>
                <c:pt idx="17">
                  <c:v>6.1</c:v>
                </c:pt>
                <c:pt idx="18">
                  <c:v>7.3</c:v>
                </c:pt>
                <c:pt idx="19">
                  <c:v>5.9</c:v>
                </c:pt>
                <c:pt idx="20">
                  <c:v>6.4</c:v>
                </c:pt>
                <c:pt idx="21">
                  <c:v>6.4</c:v>
                </c:pt>
                <c:pt idx="22">
                  <c:v>6.4</c:v>
                </c:pt>
                <c:pt idx="23">
                  <c:v>5.9</c:v>
                </c:pt>
                <c:pt idx="24">
                  <c:v>7.6</c:v>
                </c:pt>
                <c:pt idx="25">
                  <c:v>8.1999999999999993</c:v>
                </c:pt>
                <c:pt idx="26">
                  <c:v>7.6</c:v>
                </c:pt>
                <c:pt idx="27">
                  <c:v>11.3</c:v>
                </c:pt>
                <c:pt idx="28">
                  <c:v>10.7</c:v>
                </c:pt>
                <c:pt idx="29">
                  <c:v>10.199999999999999</c:v>
                </c:pt>
                <c:pt idx="30">
                  <c:v>10</c:v>
                </c:pt>
                <c:pt idx="31">
                  <c:v>10.6</c:v>
                </c:pt>
                <c:pt idx="32">
                  <c:v>16</c:v>
                </c:pt>
                <c:pt idx="33">
                  <c:v>15.2</c:v>
                </c:pt>
                <c:pt idx="34">
                  <c:v>14.3</c:v>
                </c:pt>
                <c:pt idx="35">
                  <c:v>13.4</c:v>
                </c:pt>
                <c:pt idx="36">
                  <c:v>16.600000000000001</c:v>
                </c:pt>
                <c:pt idx="37">
                  <c:v>15.3</c:v>
                </c:pt>
                <c:pt idx="38">
                  <c:v>12.2</c:v>
                </c:pt>
                <c:pt idx="39">
                  <c:v>9.8000000000000007</c:v>
                </c:pt>
                <c:pt idx="40">
                  <c:v>8.6999999999999993</c:v>
                </c:pt>
                <c:pt idx="41">
                  <c:v>7.6</c:v>
                </c:pt>
                <c:pt idx="42">
                  <c:v>6.9</c:v>
                </c:pt>
                <c:pt idx="43">
                  <c:v>7</c:v>
                </c:pt>
                <c:pt idx="44">
                  <c:v>6.5</c:v>
                </c:pt>
                <c:pt idx="45">
                  <c:v>6.1</c:v>
                </c:pt>
                <c:pt idx="46">
                  <c:v>7.1</c:v>
                </c:pt>
                <c:pt idx="47">
                  <c:v>5.6</c:v>
                </c:pt>
                <c:pt idx="48">
                  <c:v>7</c:v>
                </c:pt>
                <c:pt idx="49">
                  <c:v>6.9</c:v>
                </c:pt>
                <c:pt idx="50">
                  <c:v>5.4</c:v>
                </c:pt>
                <c:pt idx="51">
                  <c:v>4.9000000000000004</c:v>
                </c:pt>
                <c:pt idx="52">
                  <c:v>4.5</c:v>
                </c:pt>
                <c:pt idx="53">
                  <c:v>4</c:v>
                </c:pt>
                <c:pt idx="54">
                  <c:v>3.9</c:v>
                </c:pt>
                <c:pt idx="55">
                  <c:v>4.0999999999999996</c:v>
                </c:pt>
                <c:pt idx="56">
                  <c:v>4.2</c:v>
                </c:pt>
                <c:pt idx="57">
                  <c:v>4</c:v>
                </c:pt>
                <c:pt idx="58">
                  <c:v>4.3</c:v>
                </c:pt>
                <c:pt idx="59">
                  <c:v>3.7</c:v>
                </c:pt>
                <c:pt idx="60">
                  <c:v>5.7</c:v>
                </c:pt>
                <c:pt idx="61">
                  <c:v>5.7</c:v>
                </c:pt>
                <c:pt idx="62">
                  <c:v>4.8</c:v>
                </c:pt>
                <c:pt idx="63">
                  <c:v>4.9000000000000004</c:v>
                </c:pt>
                <c:pt idx="64">
                  <c:v>4.4000000000000004</c:v>
                </c:pt>
                <c:pt idx="65">
                  <c:v>4.5999999999999996</c:v>
                </c:pt>
                <c:pt idx="66">
                  <c:v>5.6</c:v>
                </c:pt>
                <c:pt idx="67">
                  <c:v>5.8</c:v>
                </c:pt>
                <c:pt idx="68">
                  <c:v>5.9</c:v>
                </c:pt>
                <c:pt idx="69">
                  <c:v>6.2</c:v>
                </c:pt>
                <c:pt idx="70">
                  <c:v>6.2</c:v>
                </c:pt>
                <c:pt idx="71">
                  <c:v>5</c:v>
                </c:pt>
                <c:pt idx="72">
                  <c:v>6.7</c:v>
                </c:pt>
                <c:pt idx="73">
                  <c:v>7.5</c:v>
                </c:pt>
                <c:pt idx="74">
                  <c:v>5.4</c:v>
                </c:pt>
                <c:pt idx="75">
                  <c:v>5.6</c:v>
                </c:pt>
                <c:pt idx="76">
                  <c:v>5.0999999999999996</c:v>
                </c:pt>
                <c:pt idx="77">
                  <c:v>5.0999999999999996</c:v>
                </c:pt>
                <c:pt idx="78">
                  <c:v>5.6</c:v>
                </c:pt>
                <c:pt idx="79">
                  <c:v>5.2</c:v>
                </c:pt>
                <c:pt idx="80">
                  <c:v>5.3</c:v>
                </c:pt>
                <c:pt idx="81">
                  <c:v>5.5</c:v>
                </c:pt>
                <c:pt idx="82">
                  <c:v>5.3</c:v>
                </c:pt>
                <c:pt idx="83">
                  <c:v>4.3</c:v>
                </c:pt>
                <c:pt idx="84">
                  <c:v>5.8</c:v>
                </c:pt>
                <c:pt idx="85">
                  <c:v>5.4</c:v>
                </c:pt>
                <c:pt idx="86">
                  <c:v>4.2</c:v>
                </c:pt>
                <c:pt idx="87">
                  <c:v>4.2</c:v>
                </c:pt>
                <c:pt idx="88">
                  <c:v>3.6</c:v>
                </c:pt>
                <c:pt idx="89">
                  <c:v>3.5</c:v>
                </c:pt>
                <c:pt idx="90">
                  <c:v>3.5</c:v>
                </c:pt>
                <c:pt idx="91">
                  <c:v>3.2</c:v>
                </c:pt>
                <c:pt idx="92">
                  <c:v>3.7</c:v>
                </c:pt>
                <c:pt idx="93">
                  <c:v>3.1</c:v>
                </c:pt>
                <c:pt idx="94">
                  <c:v>3</c:v>
                </c:pt>
                <c:pt idx="95">
                  <c:v>2.6</c:v>
                </c:pt>
                <c:pt idx="96">
                  <c:v>3.5</c:v>
                </c:pt>
                <c:pt idx="97">
                  <c:v>3.6</c:v>
                </c:pt>
                <c:pt idx="98">
                  <c:v>2.9</c:v>
                </c:pt>
                <c:pt idx="99">
                  <c:v>2.8</c:v>
                </c:pt>
                <c:pt idx="100">
                  <c:v>2.6</c:v>
                </c:pt>
                <c:pt idx="101">
                  <c:v>2.9</c:v>
                </c:pt>
                <c:pt idx="102">
                  <c:v>2.9</c:v>
                </c:pt>
                <c:pt idx="103">
                  <c:v>3.1</c:v>
                </c:pt>
                <c:pt idx="104">
                  <c:v>3.6</c:v>
                </c:pt>
                <c:pt idx="105">
                  <c:v>3.3</c:v>
                </c:pt>
                <c:pt idx="106">
                  <c:v>3.6</c:v>
                </c:pt>
                <c:pt idx="107">
                  <c:v>3</c:v>
                </c:pt>
                <c:pt idx="108">
                  <c:v>4.3</c:v>
                </c:pt>
                <c:pt idx="109">
                  <c:v>4.7</c:v>
                </c:pt>
                <c:pt idx="110">
                  <c:v>4</c:v>
                </c:pt>
                <c:pt idx="111">
                  <c:v>3.6</c:v>
                </c:pt>
                <c:pt idx="112">
                  <c:v>3.7</c:v>
                </c:pt>
                <c:pt idx="113">
                  <c:v>3.8</c:v>
                </c:pt>
                <c:pt idx="114">
                  <c:v>3.8</c:v>
                </c:pt>
                <c:pt idx="115">
                  <c:v>4</c:v>
                </c:pt>
                <c:pt idx="116">
                  <c:v>4.2</c:v>
                </c:pt>
                <c:pt idx="117">
                  <c:v>3.8</c:v>
                </c:pt>
                <c:pt idx="118">
                  <c:v>4.3</c:v>
                </c:pt>
                <c:pt idx="119">
                  <c:v>3.2</c:v>
                </c:pt>
                <c:pt idx="120">
                  <c:v>4.9249965531504207</c:v>
                </c:pt>
                <c:pt idx="121">
                  <c:v>4.915439029138815</c:v>
                </c:pt>
                <c:pt idx="122">
                  <c:v>3.8</c:v>
                </c:pt>
                <c:pt idx="123">
                  <c:v>3.4</c:v>
                </c:pt>
                <c:pt idx="124">
                  <c:v>3.5</c:v>
                </c:pt>
                <c:pt idx="125">
                  <c:v>3.2</c:v>
                </c:pt>
                <c:pt idx="126">
                  <c:v>3.3</c:v>
                </c:pt>
                <c:pt idx="127">
                  <c:v>3.6</c:v>
                </c:pt>
                <c:pt idx="128">
                  <c:v>3.6</c:v>
                </c:pt>
                <c:pt idx="129">
                  <c:v>3.6</c:v>
                </c:pt>
                <c:pt idx="130">
                  <c:v>4.1921068882276993</c:v>
                </c:pt>
                <c:pt idx="131">
                  <c:v>2.8</c:v>
                </c:pt>
                <c:pt idx="132">
                  <c:v>3.8</c:v>
                </c:pt>
                <c:pt idx="133">
                  <c:v>4.652532762096774</c:v>
                </c:pt>
                <c:pt idx="134">
                  <c:v>3.5817574581396396</c:v>
                </c:pt>
                <c:pt idx="135">
                  <c:v>3.5249370277078085</c:v>
                </c:pt>
                <c:pt idx="136">
                  <c:v>3.4371966378595951</c:v>
                </c:pt>
                <c:pt idx="137">
                  <c:v>3.1990984493328525</c:v>
                </c:pt>
                <c:pt idx="138">
                  <c:v>3.5850534093647095</c:v>
                </c:pt>
                <c:pt idx="139">
                  <c:v>3.3819927049337686</c:v>
                </c:pt>
                <c:pt idx="140">
                  <c:v>3.4695923734385272</c:v>
                </c:pt>
                <c:pt idx="141">
                  <c:v>3.4210297820613005</c:v>
                </c:pt>
                <c:pt idx="142">
                  <c:v>3.1395558765120057</c:v>
                </c:pt>
                <c:pt idx="143">
                  <c:v>2.6447632058287796</c:v>
                </c:pt>
                <c:pt idx="144">
                  <c:v>3.68163240407491</c:v>
                </c:pt>
                <c:pt idx="145">
                  <c:v>4.0283475601987515</c:v>
                </c:pt>
                <c:pt idx="146">
                  <c:v>3.0346145494028232</c:v>
                </c:pt>
                <c:pt idx="147">
                  <c:v>3.2637191735169964</c:v>
                </c:pt>
                <c:pt idx="148">
                  <c:v>2.9018011257035647</c:v>
                </c:pt>
                <c:pt idx="149">
                  <c:v>2.6936267798466593</c:v>
                </c:pt>
                <c:pt idx="150">
                  <c:v>3.2244638014627331</c:v>
                </c:pt>
                <c:pt idx="151">
                  <c:v>2.8712798709866587</c:v>
                </c:pt>
                <c:pt idx="152">
                  <c:v>3.1607696822335876</c:v>
                </c:pt>
                <c:pt idx="153">
                  <c:v>2.9732609061815731</c:v>
                </c:pt>
                <c:pt idx="154">
                  <c:v>2.8512400496940136</c:v>
                </c:pt>
                <c:pt idx="155">
                  <c:v>2.4645418705172659</c:v>
                </c:pt>
                <c:pt idx="156">
                  <c:v>3.5663448446589925</c:v>
                </c:pt>
                <c:pt idx="157">
                  <c:v>3.8874437218609303</c:v>
                </c:pt>
                <c:pt idx="158">
                  <c:v>2.947659744055263</c:v>
                </c:pt>
                <c:pt idx="159">
                  <c:v>3.1565386275356064</c:v>
                </c:pt>
                <c:pt idx="160">
                  <c:v>3.0080024505111611</c:v>
                </c:pt>
                <c:pt idx="161">
                  <c:v>2.9966887417218544</c:v>
                </c:pt>
                <c:pt idx="162">
                  <c:v>3.3190371456500487</c:v>
                </c:pt>
                <c:pt idx="163">
                  <c:v>3.3025173781565407</c:v>
                </c:pt>
                <c:pt idx="164">
                  <c:v>4.150270758122744</c:v>
                </c:pt>
                <c:pt idx="165">
                  <c:v>3.5990652125528602</c:v>
                </c:pt>
                <c:pt idx="166">
                  <c:v>3.6874299113059434</c:v>
                </c:pt>
                <c:pt idx="167">
                  <c:v>3.4526369397917609</c:v>
                </c:pt>
                <c:pt idx="168">
                  <c:v>4.6107217939733705</c:v>
                </c:pt>
                <c:pt idx="169">
                  <c:v>4.5809728856892953</c:v>
                </c:pt>
                <c:pt idx="170">
                  <c:v>3.5652152641878669</c:v>
                </c:pt>
                <c:pt idx="171">
                  <c:v>3.4424110067700373</c:v>
                </c:pt>
                <c:pt idx="172">
                  <c:v>3.1975361087510619</c:v>
                </c:pt>
                <c:pt idx="173">
                  <c:v>3.3892972169460731</c:v>
                </c:pt>
                <c:pt idx="174">
                  <c:v>3.23589360195168</c:v>
                </c:pt>
                <c:pt idx="175">
                  <c:v>3.1987146221707716</c:v>
                </c:pt>
              </c:numCache>
            </c:numRef>
          </c:val>
          <c:smooth val="0"/>
          <c:extLst>
            <c:ext xmlns:c16="http://schemas.microsoft.com/office/drawing/2014/chart" uri="{C3380CC4-5D6E-409C-BE32-E72D297353CC}">
              <c16:uniqueId val="{00000000-81F6-4F77-AB1E-C470E24E535C}"/>
            </c:ext>
          </c:extLst>
        </c:ser>
        <c:dLbls>
          <c:showLegendKey val="0"/>
          <c:showVal val="0"/>
          <c:showCatName val="0"/>
          <c:showSerName val="0"/>
          <c:showPercent val="0"/>
          <c:showBubbleSize val="0"/>
        </c:dLbls>
        <c:smooth val="0"/>
        <c:axId val="146295040"/>
        <c:axId val="146305024"/>
      </c:lineChart>
      <c:dateAx>
        <c:axId val="146295040"/>
        <c:scaling>
          <c:orientation val="minMax"/>
        </c:scaling>
        <c:delete val="0"/>
        <c:axPos val="b"/>
        <c:numFmt formatCode="mmm\-yy" sourceLinked="1"/>
        <c:majorTickMark val="out"/>
        <c:minorTickMark val="none"/>
        <c:tickLblPos val="nextTo"/>
        <c:spPr>
          <a:ln>
            <a:solidFill>
              <a:schemeClr val="tx2">
                <a:lumMod val="75000"/>
              </a:schemeClr>
            </a:solidFill>
          </a:ln>
        </c:spPr>
        <c:crossAx val="146305024"/>
        <c:crosses val="autoZero"/>
        <c:auto val="1"/>
        <c:lblOffset val="100"/>
        <c:baseTimeUnit val="months"/>
        <c:majorUnit val="8"/>
        <c:majorTimeUnit val="months"/>
      </c:dateAx>
      <c:valAx>
        <c:axId val="146305024"/>
        <c:scaling>
          <c:orientation val="minMax"/>
        </c:scaling>
        <c:delete val="0"/>
        <c:axPos val="l"/>
        <c:numFmt formatCode="0.0" sourceLinked="1"/>
        <c:majorTickMark val="out"/>
        <c:minorTickMark val="none"/>
        <c:tickLblPos val="nextTo"/>
        <c:spPr>
          <a:ln>
            <a:solidFill>
              <a:schemeClr val="tx2">
                <a:lumMod val="75000"/>
              </a:schemeClr>
            </a:solidFill>
          </a:ln>
        </c:spPr>
        <c:crossAx val="146295040"/>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481867488116333"/>
          <c:y val="4.572943764134042E-3"/>
        </c:manualLayout>
      </c:layout>
      <c:overlay val="0"/>
      <c:txPr>
        <a:bodyPr/>
        <a:lstStyle/>
        <a:p>
          <a:pPr>
            <a:defRPr sz="3000" b="1">
              <a:solidFill>
                <a:schemeClr val="accent3"/>
              </a:solidFill>
            </a:defRPr>
          </a:pPr>
          <a:endParaRPr lang="en-US"/>
        </a:p>
      </c:txPr>
    </c:title>
    <c:autoTitleDeleted val="0"/>
    <c:plotArea>
      <c:layout>
        <c:manualLayout>
          <c:layoutTarget val="inner"/>
          <c:xMode val="edge"/>
          <c:yMode val="edge"/>
          <c:x val="5.8434536790597555E-2"/>
          <c:y val="0.12484604572691714"/>
          <c:w val="0.93227674683221196"/>
          <c:h val="0.50360641429178155"/>
        </c:manualLayout>
      </c:layout>
      <c:barChart>
        <c:barDir val="col"/>
        <c:grouping val="clustered"/>
        <c:varyColors val="0"/>
        <c:ser>
          <c:idx val="0"/>
          <c:order val="0"/>
          <c:tx>
            <c:strRef>
              <c:f>Sheet1!$B$1</c:f>
              <c:strCache>
                <c:ptCount val="1"/>
                <c:pt idx="0">
                  <c:v>Active Listing</c:v>
                </c:pt>
              </c:strCache>
            </c:strRef>
          </c:tx>
          <c:spPr>
            <a:solidFill>
              <a:schemeClr val="accent4"/>
            </a:solidFill>
            <a:effectLst>
              <a:outerShdw blurRad="50800" dist="38100" algn="l" rotWithShape="0">
                <a:prstClr val="black">
                  <a:alpha val="40000"/>
                </a:prstClr>
              </a:outerShdw>
            </a:effectLst>
          </c:spPr>
          <c:invertIfNegative val="0"/>
          <c:dLbls>
            <c:dLbl>
              <c:idx val="0"/>
              <c:layout>
                <c:manualLayout>
                  <c:x val="4.5454545454545452E-3"/>
                  <c:y val="3.2695913010874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15-453E-9E73-CA3693797B0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$0 - $299k</c:v>
                </c:pt>
                <c:pt idx="1">
                  <c:v>$300 - $499k</c:v>
                </c:pt>
                <c:pt idx="2">
                  <c:v>$500 - $749k</c:v>
                </c:pt>
                <c:pt idx="3">
                  <c:v>$750 - $999k</c:v>
                </c:pt>
                <c:pt idx="4">
                  <c:v>$1M - $2.99M</c:v>
                </c:pt>
                <c:pt idx="5">
                  <c:v>$3M and up</c:v>
                </c:pt>
                <c:pt idx="7">
                  <c:v>Total</c:v>
                </c:pt>
              </c:strCache>
            </c:strRef>
          </c:cat>
          <c:val>
            <c:numRef>
              <c:f>Sheet1!$B$2:$B$9</c:f>
              <c:numCache>
                <c:formatCode>0.0%</c:formatCode>
                <c:ptCount val="8"/>
                <c:pt idx="0">
                  <c:v>-0.17499483791038617</c:v>
                </c:pt>
                <c:pt idx="1">
                  <c:v>-0.14303193441820627</c:v>
                </c:pt>
                <c:pt idx="2">
                  <c:v>-0.12765803033601852</c:v>
                </c:pt>
                <c:pt idx="3">
                  <c:v>-3.8481813389562469E-2</c:v>
                </c:pt>
                <c:pt idx="4">
                  <c:v>4.5335025840964827E-2</c:v>
                </c:pt>
                <c:pt idx="5">
                  <c:v>0.10815480304077396</c:v>
                </c:pt>
                <c:pt idx="7">
                  <c:v>-8.8923307838472243E-2</c:v>
                </c:pt>
              </c:numCache>
            </c:numRef>
          </c:val>
          <c:extLst>
            <c:ext xmlns:c16="http://schemas.microsoft.com/office/drawing/2014/chart" uri="{C3380CC4-5D6E-409C-BE32-E72D297353CC}">
              <c16:uniqueId val="{00000001-9D15-453E-9E73-CA3693797B0C}"/>
            </c:ext>
          </c:extLst>
        </c:ser>
        <c:dLbls>
          <c:showLegendKey val="0"/>
          <c:showVal val="0"/>
          <c:showCatName val="0"/>
          <c:showSerName val="0"/>
          <c:showPercent val="0"/>
          <c:showBubbleSize val="0"/>
        </c:dLbls>
        <c:gapWidth val="150"/>
        <c:axId val="145993088"/>
        <c:axId val="145998976"/>
      </c:barChart>
      <c:catAx>
        <c:axId val="145993088"/>
        <c:scaling>
          <c:orientation val="minMax"/>
        </c:scaling>
        <c:delete val="0"/>
        <c:axPos val="b"/>
        <c:numFmt formatCode="General" sourceLinked="0"/>
        <c:majorTickMark val="out"/>
        <c:minorTickMark val="none"/>
        <c:tickLblPos val="low"/>
        <c:spPr>
          <a:ln>
            <a:solidFill>
              <a:schemeClr val="tx2">
                <a:lumMod val="75000"/>
              </a:schemeClr>
            </a:solidFill>
          </a:ln>
        </c:spPr>
        <c:txPr>
          <a:bodyPr rot="-2700000"/>
          <a:lstStyle/>
          <a:p>
            <a:pPr>
              <a:defRPr/>
            </a:pPr>
            <a:endParaRPr lang="en-US"/>
          </a:p>
        </c:txPr>
        <c:crossAx val="145998976"/>
        <c:crosses val="autoZero"/>
        <c:auto val="1"/>
        <c:lblAlgn val="ctr"/>
        <c:lblOffset val="100"/>
        <c:noMultiLvlLbl val="0"/>
      </c:catAx>
      <c:valAx>
        <c:axId val="145998976"/>
        <c:scaling>
          <c:orientation val="minMax"/>
        </c:scaling>
        <c:delete val="0"/>
        <c:axPos val="l"/>
        <c:numFmt formatCode="0%" sourceLinked="0"/>
        <c:majorTickMark val="out"/>
        <c:minorTickMark val="none"/>
        <c:tickLblPos val="nextTo"/>
        <c:spPr>
          <a:ln>
            <a:solidFill>
              <a:schemeClr val="tx2">
                <a:lumMod val="75000"/>
              </a:schemeClr>
            </a:solidFill>
          </a:ln>
        </c:spPr>
        <c:crossAx val="145993088"/>
        <c:crosses val="autoZero"/>
        <c:crossBetween val="between"/>
        <c:majorUnit val="0.1"/>
      </c:valAx>
    </c:plotArea>
    <c:plotVisOnly val="1"/>
    <c:dispBlanksAs val="gap"/>
    <c:showDLblsOverMax val="0"/>
  </c:chart>
  <c:txPr>
    <a:bodyPr/>
    <a:lstStyle/>
    <a:p>
      <a:pPr>
        <a:defRPr sz="2700" b="0">
          <a:solidFill>
            <a:schemeClr val="bg1"/>
          </a:solidFill>
          <a:latin typeface="+mj-lt"/>
          <a:cs typeface="Arial"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135418105631535"/>
          <c:y val="5.4613935969868174E-2"/>
        </c:manualLayout>
      </c:layout>
      <c:overlay val="0"/>
    </c:title>
    <c:autoTitleDeleted val="0"/>
    <c:plotArea>
      <c:layout>
        <c:manualLayout>
          <c:layoutTarget val="inner"/>
          <c:xMode val="edge"/>
          <c:yMode val="edge"/>
          <c:x val="7.1092372648351526E-2"/>
          <c:y val="0.14002768751308967"/>
          <c:w val="0.88648285024854112"/>
          <c:h val="0.6402664956064843"/>
        </c:manualLayout>
      </c:layout>
      <c:barChart>
        <c:barDir val="col"/>
        <c:grouping val="clustered"/>
        <c:varyColors val="0"/>
        <c:ser>
          <c:idx val="0"/>
          <c:order val="0"/>
          <c:tx>
            <c:strRef>
              <c:f>Sheet1!$B$1</c:f>
              <c:strCache>
                <c:ptCount val="1"/>
                <c:pt idx="0">
                  <c:v>Year-over-Year % Chg</c:v>
                </c:pt>
              </c:strCache>
            </c:strRef>
          </c:tx>
          <c:spPr>
            <a:solidFill>
              <a:schemeClr val="accent1"/>
            </a:solidFill>
            <a:ln w="38100">
              <a:noFill/>
            </a:ln>
            <a:effectLst>
              <a:outerShdw blurRad="50800" dist="38100" algn="l" rotWithShape="0">
                <a:prstClr val="black">
                  <a:alpha val="40000"/>
                </a:prstClr>
              </a:outerShdw>
            </a:effectLst>
          </c:spPr>
          <c:invertIfNegative val="0"/>
          <c:dPt>
            <c:idx val="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9-8AA3-40EE-BAB9-B71DDFBA2A58}"/>
              </c:ext>
            </c:extLst>
          </c:dPt>
          <c:dPt>
            <c:idx val="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8-8AA3-40EE-BAB9-B71DDFBA2A58}"/>
              </c:ext>
            </c:extLst>
          </c:dPt>
          <c:dPt>
            <c:idx val="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7-8AA3-40EE-BAB9-B71DDFBA2A58}"/>
              </c:ext>
            </c:extLst>
          </c:dPt>
          <c:dPt>
            <c:idx val="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6-8AA3-40EE-BAB9-B71DDFBA2A58}"/>
              </c:ext>
            </c:extLst>
          </c:dPt>
          <c:dPt>
            <c:idx val="4"/>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A-8AA3-40EE-BAB9-B71DDFBA2A58}"/>
              </c:ext>
            </c:extLst>
          </c:dPt>
          <c:dPt>
            <c:idx val="5"/>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5-8AA3-40EE-BAB9-B71DDFBA2A58}"/>
              </c:ext>
            </c:extLst>
          </c:dPt>
          <c:dPt>
            <c:idx val="39"/>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2-8AA3-40EE-BAB9-B71DDFBA2A58}"/>
              </c:ext>
            </c:extLst>
          </c:dPt>
          <c:dPt>
            <c:idx val="4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3-8AA3-40EE-BAB9-B71DDFBA2A58}"/>
              </c:ext>
            </c:extLst>
          </c:dPt>
          <c:dPt>
            <c:idx val="4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4-8AA3-40EE-BAB9-B71DDFBA2A58}"/>
              </c:ext>
            </c:extLst>
          </c:dPt>
          <c:dPt>
            <c:idx val="4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0-A9E2-42C9-8885-91E93238347A}"/>
              </c:ext>
            </c:extLst>
          </c:dPt>
          <c:dPt>
            <c:idx val="4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0-8AA3-40EE-BAB9-B71DDFBA2A58}"/>
              </c:ext>
            </c:extLst>
          </c:dPt>
          <c:dPt>
            <c:idx val="44"/>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6-8BBF-4438-AFD3-56D201D786B9}"/>
              </c:ext>
            </c:extLst>
          </c:dPt>
          <c:dPt>
            <c:idx val="45"/>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8-F513-46C5-B4BB-762F10596A02}"/>
              </c:ext>
            </c:extLst>
          </c:dPt>
          <c:dPt>
            <c:idx val="46"/>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A-4E7B-476D-B283-414C09F5D173}"/>
              </c:ext>
            </c:extLst>
          </c:dPt>
          <c:dPt>
            <c:idx val="47"/>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C-DFBF-4466-A5DF-79AAC8FAF933}"/>
              </c:ext>
            </c:extLst>
          </c:dPt>
          <c:dPt>
            <c:idx val="48"/>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F-14EE-4C09-AA71-02CD35F7B6D1}"/>
              </c:ext>
            </c:extLst>
          </c:dPt>
          <c:dPt>
            <c:idx val="49"/>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1-2E48-450D-BFCF-4CD189DF2C8A}"/>
              </c:ext>
            </c:extLst>
          </c:dPt>
          <c:dPt>
            <c:idx val="5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3-FAA6-4FDE-A749-2277E9CDD23A}"/>
              </c:ext>
            </c:extLst>
          </c:dPt>
          <c:dPt>
            <c:idx val="5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4-E252-4DC6-900C-D182826826ED}"/>
              </c:ext>
            </c:extLst>
          </c:dPt>
          <c:dPt>
            <c:idx val="5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6-5C85-4B94-A082-96B081C0CC20}"/>
              </c:ext>
            </c:extLst>
          </c:dPt>
          <c:dPt>
            <c:idx val="5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8-1B2B-472F-B864-D2AFAB914873}"/>
              </c:ext>
            </c:extLst>
          </c:dPt>
          <c:dLbls>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356-46E0-9E41-2AA82EAC44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75000"/>
                        </a:schemeClr>
                      </a:solidFill>
                    </a:ln>
                  </c:spPr>
                </c15:leaderLines>
              </c:ext>
            </c:extLst>
          </c:dLbls>
          <c:cat>
            <c:numRef>
              <c:f>Sheet1!$A$2:$A$57</c:f>
              <c:numCache>
                <c:formatCode>[$-409]mmm\-yy;@</c:formatCode>
                <c:ptCount val="5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numCache>
            </c:numRef>
          </c:cat>
          <c:val>
            <c:numRef>
              <c:f>Sheet1!$B$2:$B$57</c:f>
              <c:numCache>
                <c:formatCode>0.0%</c:formatCode>
                <c:ptCount val="56"/>
                <c:pt idx="0">
                  <c:v>0.10951427250918844</c:v>
                </c:pt>
                <c:pt idx="1">
                  <c:v>7.5333319202153692E-2</c:v>
                </c:pt>
                <c:pt idx="2">
                  <c:v>6.7185304360222409E-2</c:v>
                </c:pt>
                <c:pt idx="3">
                  <c:v>4.408586122083924E-2</c:v>
                </c:pt>
                <c:pt idx="4">
                  <c:v>3.0110691006142165E-3</c:v>
                </c:pt>
                <c:pt idx="5">
                  <c:v>4.604321228686814E-3</c:v>
                </c:pt>
                <c:pt idx="6">
                  <c:v>-2.340428797249805E-2</c:v>
                </c:pt>
                <c:pt idx="7">
                  <c:v>-4.3197036182262671E-2</c:v>
                </c:pt>
                <c:pt idx="8">
                  <c:v>-5.6518485713849431E-2</c:v>
                </c:pt>
                <c:pt idx="9">
                  <c:v>-6.1053818884950095E-2</c:v>
                </c:pt>
                <c:pt idx="10">
                  <c:v>-8.2698103173196258E-2</c:v>
                </c:pt>
                <c:pt idx="11">
                  <c:v>-7.3836536705161215E-2</c:v>
                </c:pt>
                <c:pt idx="12">
                  <c:v>-7.0815067542102206E-2</c:v>
                </c:pt>
                <c:pt idx="13">
                  <c:v>-3.782696970294297E-2</c:v>
                </c:pt>
                <c:pt idx="14">
                  <c:v>-2.8758444334185729E-2</c:v>
                </c:pt>
                <c:pt idx="15">
                  <c:v>-4.7292715137238095E-2</c:v>
                </c:pt>
                <c:pt idx="16">
                  <c:v>-3.5052109096491368E-2</c:v>
                </c:pt>
                <c:pt idx="17">
                  <c:v>-2.6462824104814819E-2</c:v>
                </c:pt>
                <c:pt idx="18">
                  <c:v>-3.9522896564729515E-2</c:v>
                </c:pt>
                <c:pt idx="19">
                  <c:v>-3.6784308746984906E-2</c:v>
                </c:pt>
                <c:pt idx="20">
                  <c:v>-4.8104625942831269E-2</c:v>
                </c:pt>
                <c:pt idx="21">
                  <c:v>-6.0091711724043484E-2</c:v>
                </c:pt>
                <c:pt idx="22">
                  <c:v>-5.8287234247605069E-2</c:v>
                </c:pt>
                <c:pt idx="23">
                  <c:v>-7.8133537318325841E-2</c:v>
                </c:pt>
                <c:pt idx="24">
                  <c:v>-0.1053305723373823</c:v>
                </c:pt>
                <c:pt idx="25">
                  <c:v>-0.13928951897074493</c:v>
                </c:pt>
                <c:pt idx="26">
                  <c:v>-0.1197170645446507</c:v>
                </c:pt>
                <c:pt idx="27">
                  <c:v>-0.10493780908137273</c:v>
                </c:pt>
                <c:pt idx="28">
                  <c:v>-0.12387753659053946</c:v>
                </c:pt>
                <c:pt idx="29">
                  <c:v>-0.13517874669372687</c:v>
                </c:pt>
                <c:pt idx="30">
                  <c:v>-0.13118670135309807</c:v>
                </c:pt>
                <c:pt idx="31">
                  <c:v>-0.11936142871264288</c:v>
                </c:pt>
                <c:pt idx="32">
                  <c:v>-0.11232783540214253</c:v>
                </c:pt>
                <c:pt idx="33">
                  <c:v>-0.11459702146298734</c:v>
                </c:pt>
                <c:pt idx="34">
                  <c:v>-0.11849794238683131</c:v>
                </c:pt>
                <c:pt idx="35">
                  <c:v>-0.12075336750506616</c:v>
                </c:pt>
                <c:pt idx="36">
                  <c:v>-6.6071726836717692E-2</c:v>
                </c:pt>
                <c:pt idx="37">
                  <c:v>-1.3495822721538597E-2</c:v>
                </c:pt>
                <c:pt idx="38">
                  <c:v>-1.0379000937458138E-2</c:v>
                </c:pt>
                <c:pt idx="39">
                  <c:v>1.9128542128835191E-2</c:v>
                </c:pt>
                <c:pt idx="40">
                  <c:v>8.255992252441291E-2</c:v>
                </c:pt>
                <c:pt idx="41">
                  <c:v>8.2633134380251549E-2</c:v>
                </c:pt>
                <c:pt idx="42">
                  <c:v>0.12349648233603139</c:v>
                </c:pt>
                <c:pt idx="43">
                  <c:v>0.1765136856343108</c:v>
                </c:pt>
                <c:pt idx="44">
                  <c:v>0.20933856631651859</c:v>
                </c:pt>
                <c:pt idx="45">
                  <c:v>0.28517007929442451</c:v>
                </c:pt>
                <c:pt idx="46">
                  <c:v>0.31550451189499595</c:v>
                </c:pt>
                <c:pt idx="47">
                  <c:v>0.31135800452032791</c:v>
                </c:pt>
                <c:pt idx="48">
                  <c:v>0.27195322117357401</c:v>
                </c:pt>
                <c:pt idx="49">
                  <c:v>0.19240457275721767</c:v>
                </c:pt>
                <c:pt idx="50">
                  <c:v>0.13793883972022902</c:v>
                </c:pt>
                <c:pt idx="51">
                  <c:v>0.10846886807951361</c:v>
                </c:pt>
                <c:pt idx="52">
                  <c:v>7.5723125093186239E-2</c:v>
                </c:pt>
                <c:pt idx="53">
                  <c:v>2.6451073518686474E-2</c:v>
                </c:pt>
                <c:pt idx="54">
                  <c:v>-2.0789145877520787E-2</c:v>
                </c:pt>
                <c:pt idx="55">
                  <c:v>-8.8923307838472243E-2</c:v>
                </c:pt>
              </c:numCache>
            </c:numRef>
          </c:val>
          <c:extLst>
            <c:ext xmlns:c16="http://schemas.microsoft.com/office/drawing/2014/chart" uri="{C3380CC4-5D6E-409C-BE32-E72D297353CC}">
              <c16:uniqueId val="{00000001-F38F-4CFC-9D73-632E05FD0362}"/>
            </c:ext>
          </c:extLst>
        </c:ser>
        <c:dLbls>
          <c:showLegendKey val="0"/>
          <c:showVal val="0"/>
          <c:showCatName val="0"/>
          <c:showSerName val="0"/>
          <c:showPercent val="0"/>
          <c:showBubbleSize val="0"/>
        </c:dLbls>
        <c:gapWidth val="50"/>
        <c:axId val="146375040"/>
        <c:axId val="146376576"/>
      </c:barChart>
      <c:dateAx>
        <c:axId val="146375040"/>
        <c:scaling>
          <c:orientation val="minMax"/>
        </c:scaling>
        <c:delete val="0"/>
        <c:axPos val="b"/>
        <c:numFmt formatCode="[$-409]mmm\-yy;@" sourceLinked="1"/>
        <c:majorTickMark val="out"/>
        <c:minorTickMark val="none"/>
        <c:tickLblPos val="low"/>
        <c:spPr>
          <a:ln>
            <a:solidFill>
              <a:schemeClr val="tx2">
                <a:lumMod val="75000"/>
              </a:schemeClr>
            </a:solidFill>
          </a:ln>
        </c:spPr>
        <c:crossAx val="146376576"/>
        <c:crosses val="autoZero"/>
        <c:auto val="1"/>
        <c:lblOffset val="100"/>
        <c:baseTimeUnit val="months"/>
        <c:majorUnit val="2"/>
        <c:majorTimeUnit val="months"/>
      </c:dateAx>
      <c:valAx>
        <c:axId val="146376576"/>
        <c:scaling>
          <c:orientation val="minMax"/>
        </c:scaling>
        <c:delete val="0"/>
        <c:axPos val="l"/>
        <c:majorGridlines>
          <c:spPr>
            <a:ln>
              <a:noFill/>
            </a:ln>
          </c:spPr>
        </c:majorGridlines>
        <c:numFmt formatCode="0%" sourceLinked="0"/>
        <c:majorTickMark val="out"/>
        <c:minorTickMark val="none"/>
        <c:tickLblPos val="nextTo"/>
        <c:crossAx val="146375040"/>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a:t>Santa Clara Active Listings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D.Listings!$B$1</c:f>
              <c:strCache>
                <c:ptCount val="1"/>
                <c:pt idx="0">
                  <c:v>Listings</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D.Listings!$A$2:$A$92</c:f>
              <c:strCache>
                <c:ptCount val="91"/>
                <c:pt idx="0">
                  <c:v>Jan-12</c:v>
                </c:pt>
                <c:pt idx="1">
                  <c:v>Feb-12</c:v>
                </c:pt>
                <c:pt idx="2">
                  <c:v>Mar-12</c:v>
                </c:pt>
                <c:pt idx="3">
                  <c:v>Apr-12</c:v>
                </c:pt>
                <c:pt idx="4">
                  <c:v>May-12</c:v>
                </c:pt>
                <c:pt idx="5">
                  <c:v>Jun-12</c:v>
                </c:pt>
                <c:pt idx="6">
                  <c:v>Jul-12</c:v>
                </c:pt>
                <c:pt idx="7">
                  <c:v>Aug-12</c:v>
                </c:pt>
                <c:pt idx="8">
                  <c:v>Sep-12</c:v>
                </c:pt>
                <c:pt idx="9">
                  <c:v>Oct-12</c:v>
                </c:pt>
                <c:pt idx="10">
                  <c:v>Nov-12</c:v>
                </c:pt>
                <c:pt idx="11">
                  <c:v>Dec-12</c:v>
                </c:pt>
                <c:pt idx="12">
                  <c:v>Jan-13</c:v>
                </c:pt>
                <c:pt idx="13">
                  <c:v>Feb-13</c:v>
                </c:pt>
                <c:pt idx="14">
                  <c:v>Mar-13</c:v>
                </c:pt>
                <c:pt idx="15">
                  <c:v>Apr-13</c:v>
                </c:pt>
                <c:pt idx="16">
                  <c:v>May-13</c:v>
                </c:pt>
                <c:pt idx="17">
                  <c:v>Jun-13</c:v>
                </c:pt>
                <c:pt idx="18">
                  <c:v>Jul-13</c:v>
                </c:pt>
                <c:pt idx="19">
                  <c:v>Aug-13</c:v>
                </c:pt>
                <c:pt idx="20">
                  <c:v>Sep-13</c:v>
                </c:pt>
                <c:pt idx="21">
                  <c:v>Oct-13</c:v>
                </c:pt>
                <c:pt idx="22">
                  <c:v>Nov-13</c:v>
                </c:pt>
                <c:pt idx="23">
                  <c:v>Dec-13</c:v>
                </c:pt>
                <c:pt idx="24">
                  <c:v>Jan-14</c:v>
                </c:pt>
                <c:pt idx="25">
                  <c:v>Feb-14</c:v>
                </c:pt>
                <c:pt idx="26">
                  <c:v>Mar-14</c:v>
                </c:pt>
                <c:pt idx="27">
                  <c:v>Apr-14</c:v>
                </c:pt>
                <c:pt idx="28">
                  <c:v>May-14</c:v>
                </c:pt>
                <c:pt idx="29">
                  <c:v>Jun-14</c:v>
                </c:pt>
                <c:pt idx="30">
                  <c:v>Jul-14</c:v>
                </c:pt>
                <c:pt idx="31">
                  <c:v>Aug-14</c:v>
                </c:pt>
                <c:pt idx="32">
                  <c:v>Sep-14</c:v>
                </c:pt>
                <c:pt idx="33">
                  <c:v>Oct-14</c:v>
                </c:pt>
                <c:pt idx="34">
                  <c:v>Nov-14</c:v>
                </c:pt>
                <c:pt idx="35">
                  <c:v>Dec-14</c:v>
                </c:pt>
                <c:pt idx="36">
                  <c:v>Jan-15</c:v>
                </c:pt>
                <c:pt idx="37">
                  <c:v>Feb-15</c:v>
                </c:pt>
                <c:pt idx="38">
                  <c:v>Mar-15</c:v>
                </c:pt>
                <c:pt idx="39">
                  <c:v>Apr-15</c:v>
                </c:pt>
                <c:pt idx="40">
                  <c:v>May-15</c:v>
                </c:pt>
                <c:pt idx="41">
                  <c:v>Jun-15</c:v>
                </c:pt>
                <c:pt idx="42">
                  <c:v>Jul-15</c:v>
                </c:pt>
                <c:pt idx="43">
                  <c:v>Aug-15</c:v>
                </c:pt>
                <c:pt idx="44">
                  <c:v>Sep-15</c:v>
                </c:pt>
                <c:pt idx="45">
                  <c:v>Nov-15</c:v>
                </c:pt>
                <c:pt idx="46">
                  <c:v>Dec-15</c:v>
                </c:pt>
                <c:pt idx="47">
                  <c:v>Jan-16</c:v>
                </c:pt>
                <c:pt idx="48">
                  <c:v>Feb-16</c:v>
                </c:pt>
                <c:pt idx="49">
                  <c:v>Mar-16</c:v>
                </c:pt>
                <c:pt idx="50">
                  <c:v>Apr-16</c:v>
                </c:pt>
                <c:pt idx="51">
                  <c:v>May-16</c:v>
                </c:pt>
                <c:pt idx="52">
                  <c:v>Jun-16</c:v>
                </c:pt>
                <c:pt idx="53">
                  <c:v>Jul-16</c:v>
                </c:pt>
                <c:pt idx="54">
                  <c:v>Aug-16</c:v>
                </c:pt>
                <c:pt idx="55">
                  <c:v>Sep-16</c:v>
                </c:pt>
                <c:pt idx="56">
                  <c:v>Oct-16</c:v>
                </c:pt>
                <c:pt idx="57">
                  <c:v>Nov-16</c:v>
                </c:pt>
                <c:pt idx="58">
                  <c:v>Dec-16</c:v>
                </c:pt>
                <c:pt idx="59">
                  <c:v>Jan-17</c:v>
                </c:pt>
                <c:pt idx="60">
                  <c:v>Feb-17</c:v>
                </c:pt>
                <c:pt idx="61">
                  <c:v>Mar-17</c:v>
                </c:pt>
                <c:pt idx="62">
                  <c:v>Apr-17</c:v>
                </c:pt>
                <c:pt idx="63">
                  <c:v>May-17</c:v>
                </c:pt>
                <c:pt idx="64">
                  <c:v>Jun-17</c:v>
                </c:pt>
                <c:pt idx="65">
                  <c:v>Jul-17</c:v>
                </c:pt>
                <c:pt idx="66">
                  <c:v>Aug-17</c:v>
                </c:pt>
                <c:pt idx="67">
                  <c:v>Sep-17</c:v>
                </c:pt>
                <c:pt idx="68">
                  <c:v>Oct-17</c:v>
                </c:pt>
                <c:pt idx="69">
                  <c:v>Nov-17</c:v>
                </c:pt>
                <c:pt idx="70">
                  <c:v>Dec-17</c:v>
                </c:pt>
                <c:pt idx="71">
                  <c:v>Jan-18</c:v>
                </c:pt>
                <c:pt idx="72">
                  <c:v>Feb-18</c:v>
                </c:pt>
                <c:pt idx="73">
                  <c:v>Mar-18</c:v>
                </c:pt>
                <c:pt idx="74">
                  <c:v>Apr-18</c:v>
                </c:pt>
                <c:pt idx="75">
                  <c:v>May-18</c:v>
                </c:pt>
                <c:pt idx="76">
                  <c:v>Jun-18</c:v>
                </c:pt>
                <c:pt idx="77">
                  <c:v>Jul-18</c:v>
                </c:pt>
                <c:pt idx="78">
                  <c:v>Aug-18</c:v>
                </c:pt>
                <c:pt idx="79">
                  <c:v>Sep-18</c:v>
                </c:pt>
                <c:pt idx="80">
                  <c:v>Oct-18</c:v>
                </c:pt>
                <c:pt idx="81">
                  <c:v>Nov-18</c:v>
                </c:pt>
                <c:pt idx="82">
                  <c:v>Dec-18</c:v>
                </c:pt>
                <c:pt idx="83">
                  <c:v>Jan-19</c:v>
                </c:pt>
                <c:pt idx="84">
                  <c:v>Feb-19</c:v>
                </c:pt>
                <c:pt idx="85">
                  <c:v>Mar-19</c:v>
                </c:pt>
                <c:pt idx="86">
                  <c:v>Apr-19</c:v>
                </c:pt>
                <c:pt idx="87">
                  <c:v>May-19</c:v>
                </c:pt>
                <c:pt idx="88">
                  <c:v>Jun-19</c:v>
                </c:pt>
                <c:pt idx="89">
                  <c:v>Jul-19</c:v>
                </c:pt>
                <c:pt idx="90">
                  <c:v>Aug-19</c:v>
                </c:pt>
              </c:strCache>
            </c:strRef>
          </c:cat>
          <c:val>
            <c:numRef>
              <c:f>D.Listings!$B$2:$B$92</c:f>
              <c:numCache>
                <c:formatCode>0</c:formatCode>
                <c:ptCount val="91"/>
                <c:pt idx="0">
                  <c:v>1489</c:v>
                </c:pt>
                <c:pt idx="1">
                  <c:v>1437</c:v>
                </c:pt>
                <c:pt idx="2">
                  <c:v>1218</c:v>
                </c:pt>
                <c:pt idx="3">
                  <c:v>1264</c:v>
                </c:pt>
                <c:pt idx="4">
                  <c:v>1339</c:v>
                </c:pt>
                <c:pt idx="5">
                  <c:v>1266</c:v>
                </c:pt>
                <c:pt idx="6">
                  <c:v>1328</c:v>
                </c:pt>
                <c:pt idx="7">
                  <c:v>1294</c:v>
                </c:pt>
                <c:pt idx="8">
                  <c:v>1230</c:v>
                </c:pt>
                <c:pt idx="9">
                  <c:v>1055</c:v>
                </c:pt>
                <c:pt idx="10">
                  <c:v>770</c:v>
                </c:pt>
                <c:pt idx="11">
                  <c:v>594</c:v>
                </c:pt>
                <c:pt idx="12">
                  <c:v>724</c:v>
                </c:pt>
                <c:pt idx="13">
                  <c:v>827</c:v>
                </c:pt>
                <c:pt idx="14">
                  <c:v>921</c:v>
                </c:pt>
                <c:pt idx="15">
                  <c:v>1044</c:v>
                </c:pt>
                <c:pt idx="16">
                  <c:v>1157</c:v>
                </c:pt>
                <c:pt idx="17">
                  <c:v>1228</c:v>
                </c:pt>
                <c:pt idx="18">
                  <c:v>1475</c:v>
                </c:pt>
                <c:pt idx="19">
                  <c:v>1423</c:v>
                </c:pt>
                <c:pt idx="20">
                  <c:v>1260</c:v>
                </c:pt>
                <c:pt idx="21">
                  <c:v>1116</c:v>
                </c:pt>
                <c:pt idx="22">
                  <c:v>844</c:v>
                </c:pt>
                <c:pt idx="23">
                  <c:v>618</c:v>
                </c:pt>
                <c:pt idx="24">
                  <c:v>716</c:v>
                </c:pt>
                <c:pt idx="25">
                  <c:v>802</c:v>
                </c:pt>
                <c:pt idx="26">
                  <c:v>990</c:v>
                </c:pt>
                <c:pt idx="27">
                  <c:v>1188</c:v>
                </c:pt>
                <c:pt idx="28">
                  <c:v>1245</c:v>
                </c:pt>
                <c:pt idx="29">
                  <c:v>1261</c:v>
                </c:pt>
                <c:pt idx="30">
                  <c:v>1425</c:v>
                </c:pt>
                <c:pt idx="31">
                  <c:v>1355</c:v>
                </c:pt>
                <c:pt idx="32">
                  <c:v>1336</c:v>
                </c:pt>
                <c:pt idx="33">
                  <c:v>1096</c:v>
                </c:pt>
                <c:pt idx="34">
                  <c:v>817</c:v>
                </c:pt>
                <c:pt idx="35">
                  <c:v>548</c:v>
                </c:pt>
                <c:pt idx="36">
                  <c:v>687</c:v>
                </c:pt>
                <c:pt idx="37">
                  <c:v>783</c:v>
                </c:pt>
                <c:pt idx="38">
                  <c:v>893</c:v>
                </c:pt>
                <c:pt idx="39">
                  <c:v>1014</c:v>
                </c:pt>
                <c:pt idx="40">
                  <c:v>1086</c:v>
                </c:pt>
                <c:pt idx="41">
                  <c:v>1149</c:v>
                </c:pt>
                <c:pt idx="42">
                  <c:v>1270</c:v>
                </c:pt>
                <c:pt idx="43">
                  <c:v>1265</c:v>
                </c:pt>
                <c:pt idx="44">
                  <c:v>1379</c:v>
                </c:pt>
                <c:pt idx="45">
                  <c:v>780</c:v>
                </c:pt>
                <c:pt idx="46">
                  <c:v>499</c:v>
                </c:pt>
                <c:pt idx="47">
                  <c:v>589</c:v>
                </c:pt>
                <c:pt idx="48">
                  <c:v>906</c:v>
                </c:pt>
                <c:pt idx="49">
                  <c:v>1002</c:v>
                </c:pt>
                <c:pt idx="50">
                  <c:v>1135</c:v>
                </c:pt>
                <c:pt idx="51">
                  <c:v>1377</c:v>
                </c:pt>
                <c:pt idx="52">
                  <c:v>1404</c:v>
                </c:pt>
                <c:pt idx="53">
                  <c:v>1393</c:v>
                </c:pt>
                <c:pt idx="54">
                  <c:v>1309</c:v>
                </c:pt>
                <c:pt idx="55">
                  <c:v>1261</c:v>
                </c:pt>
                <c:pt idx="56">
                  <c:v>1048</c:v>
                </c:pt>
                <c:pt idx="57">
                  <c:v>739</c:v>
                </c:pt>
                <c:pt idx="58">
                  <c:v>498</c:v>
                </c:pt>
                <c:pt idx="59">
                  <c:v>626</c:v>
                </c:pt>
                <c:pt idx="60">
                  <c:v>754</c:v>
                </c:pt>
                <c:pt idx="61">
                  <c:v>835</c:v>
                </c:pt>
                <c:pt idx="62">
                  <c:v>925</c:v>
                </c:pt>
                <c:pt idx="63">
                  <c:v>954</c:v>
                </c:pt>
                <c:pt idx="64">
                  <c:v>820</c:v>
                </c:pt>
                <c:pt idx="65">
                  <c:v>795</c:v>
                </c:pt>
                <c:pt idx="66">
                  <c:v>750</c:v>
                </c:pt>
                <c:pt idx="67">
                  <c:v>656</c:v>
                </c:pt>
                <c:pt idx="68">
                  <c:v>631</c:v>
                </c:pt>
                <c:pt idx="69">
                  <c:v>473</c:v>
                </c:pt>
                <c:pt idx="70">
                  <c:v>309</c:v>
                </c:pt>
                <c:pt idx="71">
                  <c:v>466</c:v>
                </c:pt>
                <c:pt idx="72">
                  <c:v>598</c:v>
                </c:pt>
                <c:pt idx="73">
                  <c:v>726</c:v>
                </c:pt>
                <c:pt idx="74">
                  <c:v>869</c:v>
                </c:pt>
                <c:pt idx="75">
                  <c:v>1009</c:v>
                </c:pt>
                <c:pt idx="76">
                  <c:v>1046</c:v>
                </c:pt>
                <c:pt idx="77">
                  <c:v>1249</c:v>
                </c:pt>
                <c:pt idx="78">
                  <c:v>1301</c:v>
                </c:pt>
                <c:pt idx="79">
                  <c:v>1399</c:v>
                </c:pt>
                <c:pt idx="80">
                  <c:v>1415</c:v>
                </c:pt>
                <c:pt idx="81">
                  <c:v>1040</c:v>
                </c:pt>
                <c:pt idx="82">
                  <c:v>685</c:v>
                </c:pt>
                <c:pt idx="83">
                  <c:v>896</c:v>
                </c:pt>
                <c:pt idx="84">
                  <c:v>974</c:v>
                </c:pt>
                <c:pt idx="85">
                  <c:v>1106</c:v>
                </c:pt>
                <c:pt idx="86">
                  <c:v>1327</c:v>
                </c:pt>
                <c:pt idx="87">
                  <c:v>1512</c:v>
                </c:pt>
                <c:pt idx="88">
                  <c:v>1404</c:v>
                </c:pt>
                <c:pt idx="89">
                  <c:v>1387</c:v>
                </c:pt>
                <c:pt idx="90">
                  <c:v>1379</c:v>
                </c:pt>
              </c:numCache>
            </c:numRef>
          </c:val>
          <c:extLst>
            <c:ext xmlns:c16="http://schemas.microsoft.com/office/drawing/2014/chart" uri="{C3380CC4-5D6E-409C-BE32-E72D297353CC}">
              <c16:uniqueId val="{00000000-CF2E-4D05-8F27-C7A5889C8C17}"/>
            </c:ext>
          </c:extLst>
        </c:ser>
        <c:dLbls>
          <c:showLegendKey val="0"/>
          <c:showVal val="0"/>
          <c:showCatName val="0"/>
          <c:showSerName val="0"/>
          <c:showPercent val="0"/>
          <c:showBubbleSize val="0"/>
        </c:dLbls>
        <c:gapWidth val="219"/>
        <c:overlap val="-27"/>
        <c:axId val="2105264735"/>
        <c:axId val="1878272175"/>
      </c:barChart>
      <c:catAx>
        <c:axId val="210526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878272175"/>
        <c:crosses val="autoZero"/>
        <c:auto val="1"/>
        <c:lblAlgn val="ctr"/>
        <c:lblOffset val="100"/>
        <c:noMultiLvlLbl val="0"/>
      </c:catAx>
      <c:valAx>
        <c:axId val="18782721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2105264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a:t>Santa Clara Active Listings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D.Listings!$C$1</c:f>
              <c:strCache>
                <c:ptCount val="1"/>
              </c:strCache>
            </c:strRef>
          </c:tx>
          <c:spPr>
            <a:solidFill>
              <a:schemeClr val="accent2"/>
            </a:solidFill>
            <a:ln>
              <a:noFill/>
            </a:ln>
            <a:effectLst>
              <a:outerShdw blurRad="50800" dist="38100" dir="2700000" algn="tl" rotWithShape="0">
                <a:prstClr val="black">
                  <a:alpha val="40000"/>
                </a:prstClr>
              </a:outerShdw>
            </a:effectLst>
          </c:spPr>
          <c:invertIfNegative val="0"/>
          <c:dPt>
            <c:idx val="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CA2-4170-8A52-9168E632887E}"/>
              </c:ext>
            </c:extLst>
          </c:dPt>
          <c:dPt>
            <c:idx val="1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CA2-4170-8A52-9168E632887E}"/>
              </c:ext>
            </c:extLst>
          </c:dPt>
          <c:dPt>
            <c:idx val="1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CA2-4170-8A52-9168E632887E}"/>
              </c:ext>
            </c:extLst>
          </c:dPt>
          <c:dPt>
            <c:idx val="1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CA2-4170-8A52-9168E632887E}"/>
              </c:ext>
            </c:extLst>
          </c:dPt>
          <c:dPt>
            <c:idx val="1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1CA2-4170-8A52-9168E632887E}"/>
              </c:ext>
            </c:extLst>
          </c:dPt>
          <c:dPt>
            <c:idx val="1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1CA2-4170-8A52-9168E632887E}"/>
              </c:ext>
            </c:extLst>
          </c:dPt>
          <c:dPt>
            <c:idx val="1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1CA2-4170-8A52-9168E632887E}"/>
              </c:ext>
            </c:extLst>
          </c:dPt>
          <c:dPt>
            <c:idx val="1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1CA2-4170-8A52-9168E632887E}"/>
              </c:ext>
            </c:extLst>
          </c:dPt>
          <c:dPt>
            <c:idx val="1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1CA2-4170-8A52-9168E632887E}"/>
              </c:ext>
            </c:extLst>
          </c:dPt>
          <c:dPt>
            <c:idx val="2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1CA2-4170-8A52-9168E632887E}"/>
              </c:ext>
            </c:extLst>
          </c:dPt>
          <c:dPt>
            <c:idx val="2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1CA2-4170-8A52-9168E632887E}"/>
              </c:ext>
            </c:extLst>
          </c:dPt>
          <c:dPt>
            <c:idx val="2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1CA2-4170-8A52-9168E632887E}"/>
              </c:ext>
            </c:extLst>
          </c:dPt>
          <c:dPt>
            <c:idx val="2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1CA2-4170-8A52-9168E632887E}"/>
              </c:ext>
            </c:extLst>
          </c:dPt>
          <c:dPt>
            <c:idx val="2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1CA2-4170-8A52-9168E632887E}"/>
              </c:ext>
            </c:extLst>
          </c:dPt>
          <c:dPt>
            <c:idx val="2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1CA2-4170-8A52-9168E632887E}"/>
              </c:ext>
            </c:extLst>
          </c:dPt>
          <c:dPt>
            <c:idx val="2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1CA2-4170-8A52-9168E632887E}"/>
              </c:ext>
            </c:extLst>
          </c:dPt>
          <c:dPt>
            <c:idx val="2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1CA2-4170-8A52-9168E632887E}"/>
              </c:ext>
            </c:extLst>
          </c:dPt>
          <c:dLbls>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CA2-4170-8A52-9168E632887E}"/>
                </c:ext>
              </c:extLst>
            </c:dLbl>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CA2-4170-8A52-9168E632887E}"/>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D.Listings!$A$49:$A$92</c:f>
              <c:strCache>
                <c:ptCount val="44"/>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pt idx="36">
                  <c:v>Jan-19</c:v>
                </c:pt>
                <c:pt idx="37">
                  <c:v>Feb-19</c:v>
                </c:pt>
                <c:pt idx="38">
                  <c:v>Mar-19</c:v>
                </c:pt>
                <c:pt idx="39">
                  <c:v>Apr-19</c:v>
                </c:pt>
                <c:pt idx="40">
                  <c:v>May-19</c:v>
                </c:pt>
                <c:pt idx="41">
                  <c:v>Jun-19</c:v>
                </c:pt>
                <c:pt idx="42">
                  <c:v>Jul-19</c:v>
                </c:pt>
                <c:pt idx="43">
                  <c:v>Aug-19</c:v>
                </c:pt>
              </c:strCache>
            </c:strRef>
          </c:cat>
          <c:val>
            <c:numRef>
              <c:f>D.Listings!$C$49:$C$92</c:f>
              <c:numCache>
                <c:formatCode>General</c:formatCode>
                <c:ptCount val="44"/>
                <c:pt idx="0">
                  <c:v>7.4817518248175174E-2</c:v>
                </c:pt>
                <c:pt idx="1">
                  <c:v>0.31877729257641918</c:v>
                </c:pt>
                <c:pt idx="2">
                  <c:v>0.27969348659003823</c:v>
                </c:pt>
                <c:pt idx="3">
                  <c:v>0.27099664053751393</c:v>
                </c:pt>
                <c:pt idx="4">
                  <c:v>0.35798816568047331</c:v>
                </c:pt>
                <c:pt idx="5">
                  <c:v>0.29281767955801108</c:v>
                </c:pt>
                <c:pt idx="6">
                  <c:v>0.21235857267188862</c:v>
                </c:pt>
                <c:pt idx="7">
                  <c:v>3.0708661417322869E-2</c:v>
                </c:pt>
                <c:pt idx="8">
                  <c:v>-3.1620553359683612E-3</c:v>
                </c:pt>
                <c:pt idx="9">
                  <c:v>-0.24002900652646841</c:v>
                </c:pt>
                <c:pt idx="10">
                  <c:v>-5.2564102564102599E-2</c:v>
                </c:pt>
                <c:pt idx="11">
                  <c:v>-2.0040080160320661E-3</c:v>
                </c:pt>
                <c:pt idx="12">
                  <c:v>6.2818336162988153E-2</c:v>
                </c:pt>
                <c:pt idx="13">
                  <c:v>-0.16777041942604853</c:v>
                </c:pt>
                <c:pt idx="14">
                  <c:v>-0.16666666666666663</c:v>
                </c:pt>
                <c:pt idx="15">
                  <c:v>-0.18502202643171806</c:v>
                </c:pt>
                <c:pt idx="16">
                  <c:v>-0.30718954248366015</c:v>
                </c:pt>
                <c:pt idx="17">
                  <c:v>-0.41595441595441596</c:v>
                </c:pt>
                <c:pt idx="18">
                  <c:v>-0.42928930366116291</c:v>
                </c:pt>
                <c:pt idx="19">
                  <c:v>-0.42704354469060346</c:v>
                </c:pt>
                <c:pt idx="20">
                  <c:v>-0.47977795400475809</c:v>
                </c:pt>
                <c:pt idx="21">
                  <c:v>-0.39790076335877866</c:v>
                </c:pt>
                <c:pt idx="22">
                  <c:v>-0.35994587280108259</c:v>
                </c:pt>
                <c:pt idx="23">
                  <c:v>-0.37951807228915657</c:v>
                </c:pt>
                <c:pt idx="24">
                  <c:v>-0.25559105431309903</c:v>
                </c:pt>
                <c:pt idx="25">
                  <c:v>-0.2068965517241379</c:v>
                </c:pt>
                <c:pt idx="26">
                  <c:v>-0.13053892215568863</c:v>
                </c:pt>
                <c:pt idx="27">
                  <c:v>-6.0540540540540588E-2</c:v>
                </c:pt>
                <c:pt idx="28">
                  <c:v>5.7651991614255715E-2</c:v>
                </c:pt>
                <c:pt idx="29">
                  <c:v>0.275609756097561</c:v>
                </c:pt>
                <c:pt idx="30">
                  <c:v>0.5710691823899372</c:v>
                </c:pt>
                <c:pt idx="31">
                  <c:v>0.73466666666666658</c:v>
                </c:pt>
                <c:pt idx="32">
                  <c:v>1.1326219512195124</c:v>
                </c:pt>
                <c:pt idx="33">
                  <c:v>1.2424722662440573</c:v>
                </c:pt>
                <c:pt idx="34">
                  <c:v>1.1987315010570825</c:v>
                </c:pt>
                <c:pt idx="35">
                  <c:v>1.2168284789644015</c:v>
                </c:pt>
                <c:pt idx="36">
                  <c:v>0.92274678111587982</c:v>
                </c:pt>
                <c:pt idx="37">
                  <c:v>0.62876254180602009</c:v>
                </c:pt>
                <c:pt idx="38">
                  <c:v>0.52341597796143247</c:v>
                </c:pt>
                <c:pt idx="39">
                  <c:v>0.52704257767548901</c:v>
                </c:pt>
                <c:pt idx="40">
                  <c:v>0.4985133795837462</c:v>
                </c:pt>
                <c:pt idx="41">
                  <c:v>0.34225621414913965</c:v>
                </c:pt>
                <c:pt idx="42">
                  <c:v>0.11048839071256999</c:v>
                </c:pt>
                <c:pt idx="43">
                  <c:v>5.9953881629515759E-2</c:v>
                </c:pt>
              </c:numCache>
            </c:numRef>
          </c:val>
          <c:extLst>
            <c:ext xmlns:c16="http://schemas.microsoft.com/office/drawing/2014/chart" uri="{C3380CC4-5D6E-409C-BE32-E72D297353CC}">
              <c16:uniqueId val="{00000023-1CA2-4170-8A52-9168E632887E}"/>
            </c:ext>
          </c:extLst>
        </c:ser>
        <c:dLbls>
          <c:showLegendKey val="0"/>
          <c:showVal val="0"/>
          <c:showCatName val="0"/>
          <c:showSerName val="0"/>
          <c:showPercent val="0"/>
          <c:showBubbleSize val="0"/>
        </c:dLbls>
        <c:gapWidth val="219"/>
        <c:overlap val="-27"/>
        <c:axId val="2105264735"/>
        <c:axId val="1878272175"/>
      </c:barChart>
      <c:catAx>
        <c:axId val="210526473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878272175"/>
        <c:crosses val="autoZero"/>
        <c:auto val="1"/>
        <c:lblAlgn val="ctr"/>
        <c:lblOffset val="100"/>
        <c:noMultiLvlLbl val="0"/>
      </c:catAx>
      <c:valAx>
        <c:axId val="18782721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2105264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dirty="0"/>
              <a:t>Santa Clara Active Listings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D.List_Bucket!$D$1</c:f>
              <c:strCache>
                <c:ptCount val="1"/>
                <c:pt idx="0">
                  <c:v>YTD %Chg.</c:v>
                </c:pt>
              </c:strCache>
            </c:strRef>
          </c:tx>
          <c:spPr>
            <a:solidFill>
              <a:schemeClr val="accent2"/>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BA8-4BF8-9A10-6EECFE553506}"/>
              </c:ext>
            </c:extLst>
          </c:dPt>
          <c:dPt>
            <c:idx val="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BA8-4BF8-9A10-6EECFE553506}"/>
              </c:ext>
            </c:extLst>
          </c:dPt>
          <c:dPt>
            <c:idx val="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BA8-4BF8-9A10-6EECFE553506}"/>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D.List_Bucket!$A$2:$A$9</c:f>
              <c:strCache>
                <c:ptCount val="8"/>
                <c:pt idx="0">
                  <c:v>Under $750K</c:v>
                </c:pt>
                <c:pt idx="1">
                  <c:v>$750K-$1M</c:v>
                </c:pt>
                <c:pt idx="2">
                  <c:v>$1-$1.25M</c:v>
                </c:pt>
                <c:pt idx="3">
                  <c:v>$1.25-$1.5M</c:v>
                </c:pt>
                <c:pt idx="4">
                  <c:v>$1.5-$2M</c:v>
                </c:pt>
                <c:pt idx="5">
                  <c:v>$2-$3M</c:v>
                </c:pt>
                <c:pt idx="6">
                  <c:v>$3M +</c:v>
                </c:pt>
                <c:pt idx="7">
                  <c:v>Total</c:v>
                </c:pt>
              </c:strCache>
            </c:strRef>
          </c:cat>
          <c:val>
            <c:numRef>
              <c:f>D.List_Bucket!$D$2:$D$9</c:f>
              <c:numCache>
                <c:formatCode>0</c:formatCode>
                <c:ptCount val="8"/>
                <c:pt idx="0">
                  <c:v>-0.28735631704330444</c:v>
                </c:pt>
                <c:pt idx="1">
                  <c:v>-0.15333333611488342</c:v>
                </c:pt>
                <c:pt idx="2">
                  <c:v>0.26436781883239746</c:v>
                </c:pt>
                <c:pt idx="3">
                  <c:v>7.6190479099750519E-2</c:v>
                </c:pt>
                <c:pt idx="4">
                  <c:v>0.16230367124080658</c:v>
                </c:pt>
                <c:pt idx="5">
                  <c:v>2.3391813039779663E-2</c:v>
                </c:pt>
                <c:pt idx="6">
                  <c:v>0.3095238208770752</c:v>
                </c:pt>
                <c:pt idx="7">
                  <c:v>5.9953883290290833E-2</c:v>
                </c:pt>
              </c:numCache>
            </c:numRef>
          </c:val>
          <c:extLst>
            <c:ext xmlns:c16="http://schemas.microsoft.com/office/drawing/2014/chart" uri="{C3380CC4-5D6E-409C-BE32-E72D297353CC}">
              <c16:uniqueId val="{00000006-5BA8-4BF8-9A10-6EECFE553506}"/>
            </c:ext>
          </c:extLst>
        </c:ser>
        <c:dLbls>
          <c:showLegendKey val="0"/>
          <c:showVal val="0"/>
          <c:showCatName val="0"/>
          <c:showSerName val="0"/>
          <c:showPercent val="0"/>
          <c:showBubbleSize val="0"/>
        </c:dLbls>
        <c:gapWidth val="219"/>
        <c:overlap val="-27"/>
        <c:axId val="1928308015"/>
        <c:axId val="1577031439"/>
      </c:barChart>
      <c:catAx>
        <c:axId val="19283080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577031439"/>
        <c:crosses val="autoZero"/>
        <c:auto val="1"/>
        <c:lblAlgn val="ctr"/>
        <c:lblOffset val="100"/>
        <c:noMultiLvlLbl val="0"/>
      </c:catAx>
      <c:valAx>
        <c:axId val="157703143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92830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dirty="0"/>
              <a:t>Santa Clara Active Listings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D.List_City!$D$1</c:f>
              <c:strCache>
                <c:ptCount val="1"/>
                <c:pt idx="0">
                  <c:v>YTD %Chg.</c:v>
                </c:pt>
              </c:strCache>
            </c:strRef>
          </c:tx>
          <c:spPr>
            <a:solidFill>
              <a:schemeClr val="accent2"/>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DD6-4310-97A1-02BEF09B9244}"/>
              </c:ext>
            </c:extLst>
          </c:dPt>
          <c:dPt>
            <c:idx val="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DD6-4310-97A1-02BEF09B9244}"/>
              </c:ext>
            </c:extLst>
          </c:dPt>
          <c:dPt>
            <c:idx val="4"/>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DD6-4310-97A1-02BEF09B9244}"/>
              </c:ext>
            </c:extLst>
          </c:dPt>
          <c:dPt>
            <c:idx val="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DD6-4310-97A1-02BEF09B9244}"/>
              </c:ext>
            </c:extLst>
          </c:dPt>
          <c:dPt>
            <c:idx val="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DD6-4310-97A1-02BEF09B9244}"/>
              </c:ext>
            </c:extLst>
          </c:dPt>
          <c:dPt>
            <c:idx val="1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DD6-4310-97A1-02BEF09B9244}"/>
              </c:ext>
            </c:extLst>
          </c:dPt>
          <c:dPt>
            <c:idx val="13"/>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3DD6-4310-97A1-02BEF09B9244}"/>
              </c:ext>
            </c:extLst>
          </c:dPt>
          <c:dPt>
            <c:idx val="1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3DD6-4310-97A1-02BEF09B9244}"/>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D.List_City!$A$2:$A$16</c:f>
              <c:strCache>
                <c:ptCount val="15"/>
                <c:pt idx="0">
                  <c:v>San Jose</c:v>
                </c:pt>
                <c:pt idx="1">
                  <c:v>Los Gatos</c:v>
                </c:pt>
                <c:pt idx="2">
                  <c:v>Morgan Hill</c:v>
                </c:pt>
                <c:pt idx="3">
                  <c:v>Gilroy</c:v>
                </c:pt>
                <c:pt idx="4">
                  <c:v>Palo Alto</c:v>
                </c:pt>
                <c:pt idx="5">
                  <c:v>Saratoga</c:v>
                </c:pt>
                <c:pt idx="6">
                  <c:v>Campbell</c:v>
                </c:pt>
                <c:pt idx="7">
                  <c:v>Santa Clara</c:v>
                </c:pt>
                <c:pt idx="8">
                  <c:v>Sunnyvale</c:v>
                </c:pt>
                <c:pt idx="9">
                  <c:v>Los Altos</c:v>
                </c:pt>
                <c:pt idx="10">
                  <c:v>Cupertino</c:v>
                </c:pt>
                <c:pt idx="11">
                  <c:v>Milpitas</c:v>
                </c:pt>
                <c:pt idx="12">
                  <c:v>Mountain View</c:v>
                </c:pt>
                <c:pt idx="13">
                  <c:v>Monte Sereno</c:v>
                </c:pt>
                <c:pt idx="14">
                  <c:v>San Martin</c:v>
                </c:pt>
              </c:strCache>
            </c:strRef>
          </c:cat>
          <c:val>
            <c:numRef>
              <c:f>D.List_City!$D$2:$D$16</c:f>
              <c:numCache>
                <c:formatCode>0</c:formatCode>
                <c:ptCount val="15"/>
                <c:pt idx="0">
                  <c:v>-1.5290520153939724E-2</c:v>
                </c:pt>
                <c:pt idx="1">
                  <c:v>2.4390242993831635E-2</c:v>
                </c:pt>
                <c:pt idx="2">
                  <c:v>0.27272728085517883</c:v>
                </c:pt>
                <c:pt idx="3">
                  <c:v>-2.380952425301075E-2</c:v>
                </c:pt>
                <c:pt idx="4">
                  <c:v>0.30000001192092896</c:v>
                </c:pt>
                <c:pt idx="5">
                  <c:v>6.7796610295772552E-2</c:v>
                </c:pt>
                <c:pt idx="6">
                  <c:v>1.076923131942749</c:v>
                </c:pt>
                <c:pt idx="7">
                  <c:v>5.8823529630899429E-2</c:v>
                </c:pt>
                <c:pt idx="8">
                  <c:v>-9.0909093618392944E-2</c:v>
                </c:pt>
                <c:pt idx="9">
                  <c:v>0.68000000715255737</c:v>
                </c:pt>
                <c:pt idx="10">
                  <c:v>0.15384615957736969</c:v>
                </c:pt>
                <c:pt idx="11">
                  <c:v>-0.23684211075305939</c:v>
                </c:pt>
                <c:pt idx="12">
                  <c:v>0.11999999731779099</c:v>
                </c:pt>
                <c:pt idx="13">
                  <c:v>3</c:v>
                </c:pt>
                <c:pt idx="14">
                  <c:v>-0.20000000298023224</c:v>
                </c:pt>
              </c:numCache>
            </c:numRef>
          </c:val>
          <c:extLst>
            <c:ext xmlns:c16="http://schemas.microsoft.com/office/drawing/2014/chart" uri="{C3380CC4-5D6E-409C-BE32-E72D297353CC}">
              <c16:uniqueId val="{00000010-3DD6-4310-97A1-02BEF09B9244}"/>
            </c:ext>
          </c:extLst>
        </c:ser>
        <c:dLbls>
          <c:showLegendKey val="0"/>
          <c:showVal val="0"/>
          <c:showCatName val="0"/>
          <c:showSerName val="0"/>
          <c:showPercent val="0"/>
          <c:showBubbleSize val="0"/>
        </c:dLbls>
        <c:gapWidth val="219"/>
        <c:overlap val="-27"/>
        <c:axId val="296906767"/>
        <c:axId val="1926996015"/>
      </c:barChart>
      <c:catAx>
        <c:axId val="2969067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926996015"/>
        <c:crosses val="autoZero"/>
        <c:auto val="1"/>
        <c:lblAlgn val="ctr"/>
        <c:lblOffset val="100"/>
        <c:noMultiLvlLbl val="0"/>
      </c:catAx>
      <c:valAx>
        <c:axId val="192699601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296906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60678526295323E-2"/>
          <c:y val="3.9267907289744886E-2"/>
          <c:w val="0.8852717021483425"/>
          <c:h val="0.68738319321191454"/>
        </c:manualLayout>
      </c:layout>
      <c:lineChart>
        <c:grouping val="standard"/>
        <c:varyColors val="0"/>
        <c:ser>
          <c:idx val="0"/>
          <c:order val="0"/>
          <c:tx>
            <c:strRef>
              <c:f>Sheet1!$B$1</c:f>
              <c:strCache>
                <c:ptCount val="1"/>
                <c:pt idx="0">
                  <c:v>Days on Market</c:v>
                </c:pt>
              </c:strCache>
            </c:strRef>
          </c:tx>
          <c:spPr>
            <a:ln w="38100">
              <a:solidFill>
                <a:schemeClr val="accent4"/>
              </a:solidFill>
            </a:ln>
            <a:effectLst>
              <a:outerShdw blurRad="50800" dist="38100" algn="l" rotWithShape="0">
                <a:prstClr val="black">
                  <a:alpha val="40000"/>
                </a:prstClr>
              </a:outerShdw>
            </a:effectLst>
          </c:spPr>
          <c:marker>
            <c:symbol val="none"/>
          </c:marker>
          <c:cat>
            <c:numRef>
              <c:f>Sheet1!$A$2:$A$381</c:f>
              <c:numCache>
                <c:formatCode>m/d/yyyy</c:formatCode>
                <c:ptCount val="17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41731</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numCache>
            </c:numRef>
          </c:cat>
          <c:val>
            <c:numRef>
              <c:f>Sheet1!$B$2:$B$381</c:f>
              <c:numCache>
                <c:formatCode>0.0</c:formatCode>
                <c:ptCount val="176"/>
                <c:pt idx="0">
                  <c:v>43.8</c:v>
                </c:pt>
                <c:pt idx="1">
                  <c:v>40.1</c:v>
                </c:pt>
                <c:pt idx="2">
                  <c:v>29.6</c:v>
                </c:pt>
                <c:pt idx="3">
                  <c:v>27.6</c:v>
                </c:pt>
                <c:pt idx="4">
                  <c:v>26.7</c:v>
                </c:pt>
                <c:pt idx="5">
                  <c:v>27.5</c:v>
                </c:pt>
                <c:pt idx="6">
                  <c:v>28.6</c:v>
                </c:pt>
                <c:pt idx="7">
                  <c:v>28.8</c:v>
                </c:pt>
                <c:pt idx="8">
                  <c:v>29.7</c:v>
                </c:pt>
                <c:pt idx="9">
                  <c:v>33.799999999999997</c:v>
                </c:pt>
                <c:pt idx="10">
                  <c:v>38.700000000000003</c:v>
                </c:pt>
                <c:pt idx="11">
                  <c:v>42.9</c:v>
                </c:pt>
                <c:pt idx="12">
                  <c:v>47.7</c:v>
                </c:pt>
                <c:pt idx="13">
                  <c:v>53.3</c:v>
                </c:pt>
                <c:pt idx="14">
                  <c:v>44.5</c:v>
                </c:pt>
                <c:pt idx="15">
                  <c:v>42.5</c:v>
                </c:pt>
                <c:pt idx="16">
                  <c:v>44.5</c:v>
                </c:pt>
                <c:pt idx="17">
                  <c:v>41.9</c:v>
                </c:pt>
                <c:pt idx="18">
                  <c:v>47.7</c:v>
                </c:pt>
                <c:pt idx="19">
                  <c:v>50.9</c:v>
                </c:pt>
                <c:pt idx="20">
                  <c:v>54</c:v>
                </c:pt>
                <c:pt idx="21">
                  <c:v>56.5</c:v>
                </c:pt>
                <c:pt idx="22">
                  <c:v>67.8</c:v>
                </c:pt>
                <c:pt idx="23">
                  <c:v>72.099999999999994</c:v>
                </c:pt>
                <c:pt idx="24">
                  <c:v>68.7</c:v>
                </c:pt>
                <c:pt idx="25">
                  <c:v>66.099999999999994</c:v>
                </c:pt>
                <c:pt idx="26">
                  <c:v>52.9</c:v>
                </c:pt>
                <c:pt idx="27">
                  <c:v>53.1</c:v>
                </c:pt>
                <c:pt idx="28">
                  <c:v>50.8</c:v>
                </c:pt>
                <c:pt idx="29">
                  <c:v>51.7</c:v>
                </c:pt>
                <c:pt idx="30">
                  <c:v>50.7</c:v>
                </c:pt>
                <c:pt idx="31">
                  <c:v>54.7</c:v>
                </c:pt>
                <c:pt idx="32">
                  <c:v>56.7</c:v>
                </c:pt>
                <c:pt idx="33">
                  <c:v>58.8</c:v>
                </c:pt>
                <c:pt idx="34">
                  <c:v>61.6</c:v>
                </c:pt>
                <c:pt idx="35">
                  <c:v>66.7</c:v>
                </c:pt>
                <c:pt idx="36">
                  <c:v>70.8</c:v>
                </c:pt>
                <c:pt idx="37">
                  <c:v>69.3</c:v>
                </c:pt>
                <c:pt idx="38">
                  <c:v>56.8</c:v>
                </c:pt>
                <c:pt idx="39">
                  <c:v>51.8</c:v>
                </c:pt>
                <c:pt idx="40">
                  <c:v>49.2</c:v>
                </c:pt>
                <c:pt idx="41">
                  <c:v>49</c:v>
                </c:pt>
                <c:pt idx="42">
                  <c:v>47.8</c:v>
                </c:pt>
                <c:pt idx="43">
                  <c:v>47.6</c:v>
                </c:pt>
                <c:pt idx="44">
                  <c:v>46.2</c:v>
                </c:pt>
                <c:pt idx="45">
                  <c:v>45.5</c:v>
                </c:pt>
                <c:pt idx="46">
                  <c:v>44.4</c:v>
                </c:pt>
                <c:pt idx="47">
                  <c:v>46.3</c:v>
                </c:pt>
                <c:pt idx="48">
                  <c:v>49.8</c:v>
                </c:pt>
                <c:pt idx="49">
                  <c:v>52</c:v>
                </c:pt>
                <c:pt idx="50">
                  <c:v>49.3</c:v>
                </c:pt>
                <c:pt idx="51">
                  <c:v>48</c:v>
                </c:pt>
                <c:pt idx="52">
                  <c:v>51.3</c:v>
                </c:pt>
                <c:pt idx="53">
                  <c:v>44.4</c:v>
                </c:pt>
                <c:pt idx="54">
                  <c:v>39.700000000000003</c:v>
                </c:pt>
                <c:pt idx="55">
                  <c:v>34.9</c:v>
                </c:pt>
                <c:pt idx="56">
                  <c:v>33.5</c:v>
                </c:pt>
                <c:pt idx="57">
                  <c:v>34.1</c:v>
                </c:pt>
                <c:pt idx="58">
                  <c:v>33.1</c:v>
                </c:pt>
                <c:pt idx="59">
                  <c:v>35.1</c:v>
                </c:pt>
                <c:pt idx="60">
                  <c:v>32.9</c:v>
                </c:pt>
                <c:pt idx="61">
                  <c:v>41</c:v>
                </c:pt>
                <c:pt idx="62">
                  <c:v>37</c:v>
                </c:pt>
                <c:pt idx="63">
                  <c:v>37.4</c:v>
                </c:pt>
                <c:pt idx="64">
                  <c:v>37.799999999999997</c:v>
                </c:pt>
                <c:pt idx="65">
                  <c:v>41.5</c:v>
                </c:pt>
                <c:pt idx="66">
                  <c:v>42.4</c:v>
                </c:pt>
                <c:pt idx="67">
                  <c:v>45.5</c:v>
                </c:pt>
                <c:pt idx="68">
                  <c:v>50.3</c:v>
                </c:pt>
                <c:pt idx="69">
                  <c:v>51.5</c:v>
                </c:pt>
                <c:pt idx="70">
                  <c:v>54.8</c:v>
                </c:pt>
                <c:pt idx="71">
                  <c:v>58</c:v>
                </c:pt>
                <c:pt idx="72">
                  <c:v>61.8</c:v>
                </c:pt>
                <c:pt idx="73">
                  <c:v>64.7</c:v>
                </c:pt>
                <c:pt idx="74">
                  <c:v>57</c:v>
                </c:pt>
                <c:pt idx="75">
                  <c:v>53.2</c:v>
                </c:pt>
                <c:pt idx="76">
                  <c:v>52</c:v>
                </c:pt>
                <c:pt idx="77">
                  <c:v>50.4</c:v>
                </c:pt>
                <c:pt idx="78">
                  <c:v>51.9</c:v>
                </c:pt>
                <c:pt idx="79">
                  <c:v>52.5</c:v>
                </c:pt>
                <c:pt idx="80">
                  <c:v>54.2</c:v>
                </c:pt>
                <c:pt idx="81">
                  <c:v>55.1</c:v>
                </c:pt>
                <c:pt idx="82">
                  <c:v>56.6</c:v>
                </c:pt>
                <c:pt idx="83">
                  <c:v>58.7</c:v>
                </c:pt>
                <c:pt idx="84">
                  <c:v>59.6</c:v>
                </c:pt>
                <c:pt idx="85">
                  <c:v>57.4</c:v>
                </c:pt>
                <c:pt idx="86">
                  <c:v>52.2</c:v>
                </c:pt>
                <c:pt idx="87">
                  <c:v>48</c:v>
                </c:pt>
                <c:pt idx="88">
                  <c:v>45.7</c:v>
                </c:pt>
                <c:pt idx="89">
                  <c:v>43.5</c:v>
                </c:pt>
                <c:pt idx="90">
                  <c:v>43.2</c:v>
                </c:pt>
                <c:pt idx="91">
                  <c:v>41.1</c:v>
                </c:pt>
                <c:pt idx="92">
                  <c:v>39.200000000000003</c:v>
                </c:pt>
                <c:pt idx="93">
                  <c:v>38</c:v>
                </c:pt>
                <c:pt idx="94">
                  <c:v>37.5</c:v>
                </c:pt>
                <c:pt idx="95">
                  <c:v>38.1</c:v>
                </c:pt>
                <c:pt idx="96">
                  <c:v>36.6</c:v>
                </c:pt>
                <c:pt idx="97">
                  <c:v>34.299999999999997</c:v>
                </c:pt>
                <c:pt idx="98">
                  <c:v>29.4</c:v>
                </c:pt>
                <c:pt idx="99">
                  <c:v>27.9</c:v>
                </c:pt>
                <c:pt idx="100">
                  <c:v>27.1</c:v>
                </c:pt>
                <c:pt idx="101">
                  <c:v>27.8</c:v>
                </c:pt>
                <c:pt idx="102">
                  <c:v>27.9</c:v>
                </c:pt>
                <c:pt idx="103">
                  <c:v>28.8</c:v>
                </c:pt>
                <c:pt idx="104">
                  <c:v>29.8</c:v>
                </c:pt>
                <c:pt idx="105">
                  <c:v>33.4</c:v>
                </c:pt>
                <c:pt idx="106">
                  <c:v>36.9</c:v>
                </c:pt>
                <c:pt idx="107">
                  <c:v>40.200000000000003</c:v>
                </c:pt>
                <c:pt idx="108">
                  <c:v>44.3</c:v>
                </c:pt>
                <c:pt idx="109">
                  <c:v>40.1</c:v>
                </c:pt>
                <c:pt idx="110">
                  <c:v>35.1</c:v>
                </c:pt>
                <c:pt idx="111">
                  <c:v>33.9</c:v>
                </c:pt>
                <c:pt idx="112">
                  <c:v>31.8</c:v>
                </c:pt>
                <c:pt idx="113">
                  <c:v>33.799999999999997</c:v>
                </c:pt>
                <c:pt idx="114">
                  <c:v>35.700000000000003</c:v>
                </c:pt>
                <c:pt idx="115">
                  <c:v>33.9</c:v>
                </c:pt>
                <c:pt idx="116">
                  <c:v>36.299999999999997</c:v>
                </c:pt>
                <c:pt idx="117">
                  <c:v>38.700000000000003</c:v>
                </c:pt>
                <c:pt idx="118">
                  <c:v>40.5</c:v>
                </c:pt>
                <c:pt idx="119">
                  <c:v>44.1</c:v>
                </c:pt>
                <c:pt idx="120">
                  <c:v>49.5</c:v>
                </c:pt>
                <c:pt idx="121">
                  <c:v>44.1</c:v>
                </c:pt>
                <c:pt idx="122">
                  <c:v>34.238507821901322</c:v>
                </c:pt>
                <c:pt idx="123">
                  <c:v>28.827874564459933</c:v>
                </c:pt>
                <c:pt idx="124">
                  <c:v>27.93</c:v>
                </c:pt>
                <c:pt idx="125">
                  <c:v>28.005394470667564</c:v>
                </c:pt>
                <c:pt idx="126">
                  <c:v>29.00374765771393</c:v>
                </c:pt>
                <c:pt idx="127">
                  <c:v>29.652910095268595</c:v>
                </c:pt>
                <c:pt idx="128">
                  <c:v>31.822583559168926</c:v>
                </c:pt>
                <c:pt idx="129">
                  <c:v>34.723158492709715</c:v>
                </c:pt>
                <c:pt idx="130">
                  <c:v>37.573237338629596</c:v>
                </c:pt>
                <c:pt idx="131">
                  <c:v>39.41944497976489</c:v>
                </c:pt>
                <c:pt idx="132">
                  <c:v>44.315190567589802</c:v>
                </c:pt>
                <c:pt idx="133">
                  <c:v>41.521036106750394</c:v>
                </c:pt>
                <c:pt idx="134">
                  <c:v>29.904819710457691</c:v>
                </c:pt>
                <c:pt idx="135">
                  <c:v>27.820217306946063</c:v>
                </c:pt>
                <c:pt idx="136">
                  <c:v>27.383881154011771</c:v>
                </c:pt>
                <c:pt idx="137">
                  <c:v>27.177713767881418</c:v>
                </c:pt>
                <c:pt idx="138">
                  <c:v>27.977699880668258</c:v>
                </c:pt>
                <c:pt idx="139">
                  <c:v>28</c:v>
                </c:pt>
                <c:pt idx="140">
                  <c:v>28</c:v>
                </c:pt>
                <c:pt idx="141">
                  <c:v>29</c:v>
                </c:pt>
                <c:pt idx="142">
                  <c:v>30</c:v>
                </c:pt>
                <c:pt idx="143">
                  <c:v>32</c:v>
                </c:pt>
                <c:pt idx="144">
                  <c:v>17</c:v>
                </c:pt>
                <c:pt idx="145">
                  <c:v>33.34476067270375</c:v>
                </c:pt>
                <c:pt idx="146">
                  <c:v>23</c:v>
                </c:pt>
                <c:pt idx="147">
                  <c:v>17</c:v>
                </c:pt>
                <c:pt idx="148">
                  <c:v>14</c:v>
                </c:pt>
                <c:pt idx="149">
                  <c:v>14</c:v>
                </c:pt>
                <c:pt idx="150">
                  <c:v>16</c:v>
                </c:pt>
                <c:pt idx="151">
                  <c:v>18</c:v>
                </c:pt>
                <c:pt idx="152">
                  <c:v>20</c:v>
                </c:pt>
                <c:pt idx="153">
                  <c:v>21</c:v>
                </c:pt>
                <c:pt idx="154">
                  <c:v>22</c:v>
                </c:pt>
                <c:pt idx="155">
                  <c:v>25</c:v>
                </c:pt>
                <c:pt idx="156">
                  <c:v>28.228956228956228</c:v>
                </c:pt>
                <c:pt idx="157">
                  <c:v>22</c:v>
                </c:pt>
                <c:pt idx="158">
                  <c:v>16</c:v>
                </c:pt>
                <c:pt idx="159">
                  <c:v>15</c:v>
                </c:pt>
                <c:pt idx="160">
                  <c:v>15</c:v>
                </c:pt>
                <c:pt idx="161">
                  <c:v>15</c:v>
                </c:pt>
                <c:pt idx="162">
                  <c:v>18</c:v>
                </c:pt>
                <c:pt idx="163">
                  <c:v>21</c:v>
                </c:pt>
                <c:pt idx="164">
                  <c:v>23</c:v>
                </c:pt>
                <c:pt idx="165">
                  <c:v>26</c:v>
                </c:pt>
                <c:pt idx="166">
                  <c:v>28</c:v>
                </c:pt>
                <c:pt idx="167">
                  <c:v>32</c:v>
                </c:pt>
                <c:pt idx="168">
                  <c:v>37</c:v>
                </c:pt>
                <c:pt idx="169">
                  <c:v>33</c:v>
                </c:pt>
                <c:pt idx="170">
                  <c:v>25</c:v>
                </c:pt>
                <c:pt idx="171">
                  <c:v>21</c:v>
                </c:pt>
                <c:pt idx="172">
                  <c:v>18</c:v>
                </c:pt>
                <c:pt idx="173">
                  <c:v>19</c:v>
                </c:pt>
                <c:pt idx="174">
                  <c:v>21</c:v>
                </c:pt>
                <c:pt idx="175">
                  <c:v>23</c:v>
                </c:pt>
              </c:numCache>
            </c:numRef>
          </c:val>
          <c:smooth val="0"/>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smooth val="0"/>
        <c:axId val="146632064"/>
        <c:axId val="146650240"/>
      </c:lineChart>
      <c:dateAx>
        <c:axId val="146632064"/>
        <c:scaling>
          <c:orientation val="minMax"/>
        </c:scaling>
        <c:delete val="0"/>
        <c:axPos val="b"/>
        <c:numFmt formatCode="[$-409]mmm\-yy;@" sourceLinked="0"/>
        <c:majorTickMark val="out"/>
        <c:minorTickMark val="none"/>
        <c:tickLblPos val="nextTo"/>
        <c:spPr>
          <a:ln>
            <a:solidFill>
              <a:schemeClr val="tx2">
                <a:lumMod val="75000"/>
              </a:schemeClr>
            </a:solidFill>
          </a:ln>
        </c:spPr>
        <c:crossAx val="146650240"/>
        <c:crosses val="autoZero"/>
        <c:auto val="1"/>
        <c:lblOffset val="100"/>
        <c:baseTimeUnit val="months"/>
        <c:majorUnit val="8"/>
        <c:majorTimeUnit val="months"/>
      </c:dateAx>
      <c:valAx>
        <c:axId val="146650240"/>
        <c:scaling>
          <c:orientation val="minMax"/>
        </c:scaling>
        <c:delete val="0"/>
        <c:axPos val="l"/>
        <c:title>
          <c:tx>
            <c:rich>
              <a:bodyPr/>
              <a:lstStyle/>
              <a:p>
                <a:pPr>
                  <a:defRPr/>
                </a:pPr>
                <a:r>
                  <a:rPr lang="en-US"/>
                  <a:t>DAYS ON MARKET</a:t>
                </a:r>
              </a:p>
            </c:rich>
          </c:tx>
          <c:layout>
            <c:manualLayout>
              <c:xMode val="edge"/>
              <c:yMode val="edge"/>
              <c:x val="1.1902310207885115E-2"/>
              <c:y val="0.23611746173019241"/>
            </c:manualLayout>
          </c:layout>
          <c:overlay val="0"/>
        </c:title>
        <c:numFmt formatCode="0" sourceLinked="0"/>
        <c:majorTickMark val="out"/>
        <c:minorTickMark val="none"/>
        <c:tickLblPos val="nextTo"/>
        <c:spPr>
          <a:ln>
            <a:solidFill>
              <a:schemeClr val="tx2">
                <a:lumMod val="75000"/>
              </a:schemeClr>
            </a:solidFill>
          </a:ln>
        </c:spPr>
        <c:crossAx val="146632064"/>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U. Mich. Consumer Sentiment Index</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D.Sentiment!$B$1</c:f>
              <c:strCache>
                <c:ptCount val="1"/>
                <c:pt idx="0">
                  <c:v>UMCSENT</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D.Sentiment!$A$760:$A$802</c:f>
              <c:numCache>
                <c:formatCode>m/d/yyyy</c:formatCode>
                <c:ptCount val="4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numCache>
            </c:numRef>
          </c:cat>
          <c:val>
            <c:numRef>
              <c:f>D.Sentiment!$B$760:$B$802</c:f>
              <c:numCache>
                <c:formatCode>0</c:formatCode>
                <c:ptCount val="43"/>
                <c:pt idx="0">
                  <c:v>92</c:v>
                </c:pt>
                <c:pt idx="1">
                  <c:v>91.7</c:v>
                </c:pt>
                <c:pt idx="2">
                  <c:v>91</c:v>
                </c:pt>
                <c:pt idx="3">
                  <c:v>89</c:v>
                </c:pt>
                <c:pt idx="4">
                  <c:v>94.7</c:v>
                </c:pt>
                <c:pt idx="5">
                  <c:v>93.5</c:v>
                </c:pt>
                <c:pt idx="6">
                  <c:v>90</c:v>
                </c:pt>
                <c:pt idx="7">
                  <c:v>89.8</c:v>
                </c:pt>
                <c:pt idx="8">
                  <c:v>91.2</c:v>
                </c:pt>
                <c:pt idx="9">
                  <c:v>87.2</c:v>
                </c:pt>
                <c:pt idx="10">
                  <c:v>93.8</c:v>
                </c:pt>
                <c:pt idx="11">
                  <c:v>98.2</c:v>
                </c:pt>
                <c:pt idx="12">
                  <c:v>98.5</c:v>
                </c:pt>
                <c:pt idx="13">
                  <c:v>96.3</c:v>
                </c:pt>
                <c:pt idx="14">
                  <c:v>96.9</c:v>
                </c:pt>
                <c:pt idx="15">
                  <c:v>97</c:v>
                </c:pt>
                <c:pt idx="16">
                  <c:v>97.1</c:v>
                </c:pt>
                <c:pt idx="17">
                  <c:v>95</c:v>
                </c:pt>
                <c:pt idx="18">
                  <c:v>93.4</c:v>
                </c:pt>
                <c:pt idx="19">
                  <c:v>96.8</c:v>
                </c:pt>
                <c:pt idx="20">
                  <c:v>95.1</c:v>
                </c:pt>
                <c:pt idx="21">
                  <c:v>100.7</c:v>
                </c:pt>
                <c:pt idx="22">
                  <c:v>98.5</c:v>
                </c:pt>
                <c:pt idx="23">
                  <c:v>95.9</c:v>
                </c:pt>
                <c:pt idx="24">
                  <c:v>95.7</c:v>
                </c:pt>
                <c:pt idx="25">
                  <c:v>99.7</c:v>
                </c:pt>
                <c:pt idx="26">
                  <c:v>101.4</c:v>
                </c:pt>
                <c:pt idx="27">
                  <c:v>98.8</c:v>
                </c:pt>
                <c:pt idx="28">
                  <c:v>98</c:v>
                </c:pt>
                <c:pt idx="29">
                  <c:v>98.2</c:v>
                </c:pt>
                <c:pt idx="30">
                  <c:v>97.9</c:v>
                </c:pt>
                <c:pt idx="31">
                  <c:v>96.2</c:v>
                </c:pt>
                <c:pt idx="32">
                  <c:v>100.1</c:v>
                </c:pt>
                <c:pt idx="33">
                  <c:v>98.6</c:v>
                </c:pt>
                <c:pt idx="34">
                  <c:v>97.5</c:v>
                </c:pt>
                <c:pt idx="35">
                  <c:v>98.3</c:v>
                </c:pt>
                <c:pt idx="36">
                  <c:v>91.2</c:v>
                </c:pt>
                <c:pt idx="37">
                  <c:v>93.8</c:v>
                </c:pt>
                <c:pt idx="38">
                  <c:v>98.4</c:v>
                </c:pt>
                <c:pt idx="39">
                  <c:v>97.2</c:v>
                </c:pt>
                <c:pt idx="40">
                  <c:v>100</c:v>
                </c:pt>
                <c:pt idx="41">
                  <c:v>98.2</c:v>
                </c:pt>
                <c:pt idx="42">
                  <c:v>98.4</c:v>
                </c:pt>
              </c:numCache>
            </c:numRef>
          </c:val>
          <c:smooth val="0"/>
          <c:extLst>
            <c:ext xmlns:c16="http://schemas.microsoft.com/office/drawing/2014/chart" uri="{C3380CC4-5D6E-409C-BE32-E72D297353CC}">
              <c16:uniqueId val="{00000000-150C-4F7B-9AA7-BD9C889754A3}"/>
            </c:ext>
          </c:extLst>
        </c:ser>
        <c:dLbls>
          <c:showLegendKey val="0"/>
          <c:showVal val="0"/>
          <c:showCatName val="0"/>
          <c:showSerName val="0"/>
          <c:showPercent val="0"/>
          <c:showBubbleSize val="0"/>
        </c:dLbls>
        <c:smooth val="0"/>
        <c:axId val="1289704351"/>
        <c:axId val="1360277647"/>
      </c:lineChart>
      <c:dateAx>
        <c:axId val="12897043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60277647"/>
        <c:crosses val="autoZero"/>
        <c:auto val="1"/>
        <c:lblOffset val="100"/>
        <c:baseTimeUnit val="months"/>
      </c:dateAx>
      <c:valAx>
        <c:axId val="136027764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8970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bg1"/>
                </a:solidFill>
                <a:latin typeface="Century Gothic" panose="020B0502020202020204" pitchFamily="34" charset="0"/>
                <a:ea typeface="+mn-ea"/>
                <a:cs typeface="+mn-cs"/>
              </a:defRPr>
            </a:pPr>
            <a:r>
              <a:rPr lang="en-US" b="1" dirty="0"/>
              <a:t>California Median Time on Market by Quintile</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DOM!$B$1</c:f>
              <c:strCache>
                <c:ptCount val="1"/>
                <c:pt idx="0">
                  <c:v>Aug-18</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DOM!$A$2:$A$13</c:f>
              <c:strCache>
                <c:ptCount val="12"/>
                <c:pt idx="0">
                  <c:v>0-20</c:v>
                </c:pt>
                <c:pt idx="1">
                  <c:v>20-40</c:v>
                </c:pt>
                <c:pt idx="2">
                  <c:v>40-60</c:v>
                </c:pt>
                <c:pt idx="3">
                  <c:v>60-80</c:v>
                </c:pt>
                <c:pt idx="4">
                  <c:v>80-100</c:v>
                </c:pt>
                <c:pt idx="6">
                  <c:v>80-85</c:v>
                </c:pt>
                <c:pt idx="7">
                  <c:v>86-90</c:v>
                </c:pt>
                <c:pt idx="8">
                  <c:v>91-95</c:v>
                </c:pt>
                <c:pt idx="9">
                  <c:v>96-100</c:v>
                </c:pt>
                <c:pt idx="11">
                  <c:v>Total</c:v>
                </c:pt>
              </c:strCache>
            </c:strRef>
          </c:cat>
          <c:val>
            <c:numRef>
              <c:f>DOM!$B$2:$B$13</c:f>
              <c:numCache>
                <c:formatCode>0</c:formatCode>
                <c:ptCount val="12"/>
                <c:pt idx="0">
                  <c:v>19</c:v>
                </c:pt>
                <c:pt idx="1">
                  <c:v>21</c:v>
                </c:pt>
                <c:pt idx="2">
                  <c:v>20</c:v>
                </c:pt>
                <c:pt idx="3">
                  <c:v>21</c:v>
                </c:pt>
                <c:pt idx="4">
                  <c:v>20</c:v>
                </c:pt>
                <c:pt idx="6">
                  <c:v>20</c:v>
                </c:pt>
                <c:pt idx="7">
                  <c:v>20</c:v>
                </c:pt>
                <c:pt idx="8">
                  <c:v>18</c:v>
                </c:pt>
                <c:pt idx="9">
                  <c:v>25</c:v>
                </c:pt>
                <c:pt idx="11">
                  <c:v>20</c:v>
                </c:pt>
              </c:numCache>
            </c:numRef>
          </c:val>
          <c:extLst>
            <c:ext xmlns:c16="http://schemas.microsoft.com/office/drawing/2014/chart" uri="{C3380CC4-5D6E-409C-BE32-E72D297353CC}">
              <c16:uniqueId val="{00000000-9F41-4A1F-B0AC-1F9BAA8B624B}"/>
            </c:ext>
          </c:extLst>
        </c:ser>
        <c:ser>
          <c:idx val="1"/>
          <c:order val="1"/>
          <c:tx>
            <c:strRef>
              <c:f>DOM!$C$1</c:f>
              <c:strCache>
                <c:ptCount val="1"/>
                <c:pt idx="0">
                  <c:v>Aug-19</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DOM!$A$2:$A$13</c:f>
              <c:strCache>
                <c:ptCount val="12"/>
                <c:pt idx="0">
                  <c:v>0-20</c:v>
                </c:pt>
                <c:pt idx="1">
                  <c:v>20-40</c:v>
                </c:pt>
                <c:pt idx="2">
                  <c:v>40-60</c:v>
                </c:pt>
                <c:pt idx="3">
                  <c:v>60-80</c:v>
                </c:pt>
                <c:pt idx="4">
                  <c:v>80-100</c:v>
                </c:pt>
                <c:pt idx="6">
                  <c:v>80-85</c:v>
                </c:pt>
                <c:pt idx="7">
                  <c:v>86-90</c:v>
                </c:pt>
                <c:pt idx="8">
                  <c:v>91-95</c:v>
                </c:pt>
                <c:pt idx="9">
                  <c:v>96-100</c:v>
                </c:pt>
                <c:pt idx="11">
                  <c:v>Total</c:v>
                </c:pt>
              </c:strCache>
            </c:strRef>
          </c:cat>
          <c:val>
            <c:numRef>
              <c:f>DOM!$C$2:$C$13</c:f>
              <c:numCache>
                <c:formatCode>0</c:formatCode>
                <c:ptCount val="12"/>
                <c:pt idx="0">
                  <c:v>21</c:v>
                </c:pt>
                <c:pt idx="1">
                  <c:v>20</c:v>
                </c:pt>
                <c:pt idx="2">
                  <c:v>22</c:v>
                </c:pt>
                <c:pt idx="3">
                  <c:v>22</c:v>
                </c:pt>
                <c:pt idx="4">
                  <c:v>25</c:v>
                </c:pt>
                <c:pt idx="6">
                  <c:v>24</c:v>
                </c:pt>
                <c:pt idx="7">
                  <c:v>22</c:v>
                </c:pt>
                <c:pt idx="8">
                  <c:v>25</c:v>
                </c:pt>
                <c:pt idx="9">
                  <c:v>31</c:v>
                </c:pt>
                <c:pt idx="11">
                  <c:v>22</c:v>
                </c:pt>
              </c:numCache>
            </c:numRef>
          </c:val>
          <c:extLst>
            <c:ext xmlns:c16="http://schemas.microsoft.com/office/drawing/2014/chart" uri="{C3380CC4-5D6E-409C-BE32-E72D297353CC}">
              <c16:uniqueId val="{00000001-9F41-4A1F-B0AC-1F9BAA8B624B}"/>
            </c:ext>
          </c:extLst>
        </c:ser>
        <c:dLbls>
          <c:showLegendKey val="0"/>
          <c:showVal val="0"/>
          <c:showCatName val="0"/>
          <c:showSerName val="0"/>
          <c:showPercent val="0"/>
          <c:showBubbleSize val="0"/>
        </c:dLbls>
        <c:gapWidth val="219"/>
        <c:overlap val="-27"/>
        <c:axId val="122222464"/>
        <c:axId val="122101760"/>
      </c:barChart>
      <c:catAx>
        <c:axId val="122222464"/>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r>
                  <a:rPr lang="en-US"/>
                  <a:t>Percentile</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crossAx val="122101760"/>
        <c:crosses val="autoZero"/>
        <c:auto val="1"/>
        <c:lblAlgn val="ctr"/>
        <c:lblOffset val="100"/>
        <c:noMultiLvlLbl val="0"/>
      </c:catAx>
      <c:valAx>
        <c:axId val="1221017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crossAx val="12222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2800">
          <a:solidFill>
            <a:schemeClr val="bg1"/>
          </a:solidFill>
          <a:latin typeface="Century Gothic" panose="020B0502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Century Gothic" panose="020B0502020202020204" pitchFamily="34" charset="0"/>
                <a:ea typeface="+mn-ea"/>
                <a:cs typeface="+mn-cs"/>
              </a:defRPr>
            </a:pPr>
            <a:r>
              <a:rPr lang="en-US"/>
              <a:t>Santa Clara Median Time on Market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D.DOM!$B$1</c:f>
              <c:strCache>
                <c:ptCount val="1"/>
                <c:pt idx="0">
                  <c:v>Median Time on Market</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27"/>
              <c:layout>
                <c:manualLayout>
                  <c:x val="-1.1208349602671058E-2"/>
                  <c:y val="-3.4798534798534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4-4D3C-9641-0B0B0628FF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D.DOM!$A$2:$A$129</c:f>
              <c:strCache>
                <c:ptCount val="128"/>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pt idx="122">
                  <c:v>Mar-19</c:v>
                </c:pt>
                <c:pt idx="123">
                  <c:v>Apr-19</c:v>
                </c:pt>
                <c:pt idx="124">
                  <c:v>May-19</c:v>
                </c:pt>
                <c:pt idx="125">
                  <c:v>Jun-19</c:v>
                </c:pt>
                <c:pt idx="126">
                  <c:v>Jul-19</c:v>
                </c:pt>
                <c:pt idx="127">
                  <c:v>Aug-19</c:v>
                </c:pt>
              </c:strCache>
            </c:strRef>
          </c:cat>
          <c:val>
            <c:numRef>
              <c:f>D.DOM!$B$2:$B$129</c:f>
              <c:numCache>
                <c:formatCode>0</c:formatCode>
                <c:ptCount val="128"/>
                <c:pt idx="0">
                  <c:v>42</c:v>
                </c:pt>
                <c:pt idx="1">
                  <c:v>40</c:v>
                </c:pt>
                <c:pt idx="2">
                  <c:v>35</c:v>
                </c:pt>
                <c:pt idx="3">
                  <c:v>34</c:v>
                </c:pt>
                <c:pt idx="4">
                  <c:v>31</c:v>
                </c:pt>
                <c:pt idx="5">
                  <c:v>32</c:v>
                </c:pt>
                <c:pt idx="6">
                  <c:v>28</c:v>
                </c:pt>
                <c:pt idx="7">
                  <c:v>20</c:v>
                </c:pt>
                <c:pt idx="8">
                  <c:v>20</c:v>
                </c:pt>
                <c:pt idx="9">
                  <c:v>21</c:v>
                </c:pt>
                <c:pt idx="10">
                  <c:v>19</c:v>
                </c:pt>
                <c:pt idx="11">
                  <c:v>19</c:v>
                </c:pt>
                <c:pt idx="12">
                  <c:v>20</c:v>
                </c:pt>
                <c:pt idx="13">
                  <c:v>17</c:v>
                </c:pt>
                <c:pt idx="14">
                  <c:v>16</c:v>
                </c:pt>
                <c:pt idx="15">
                  <c:v>15</c:v>
                </c:pt>
                <c:pt idx="16">
                  <c:v>15</c:v>
                </c:pt>
                <c:pt idx="17">
                  <c:v>19</c:v>
                </c:pt>
                <c:pt idx="18">
                  <c:v>18</c:v>
                </c:pt>
                <c:pt idx="19">
                  <c:v>21</c:v>
                </c:pt>
                <c:pt idx="20">
                  <c:v>25</c:v>
                </c:pt>
                <c:pt idx="21">
                  <c:v>27.5</c:v>
                </c:pt>
                <c:pt idx="22">
                  <c:v>29</c:v>
                </c:pt>
                <c:pt idx="23">
                  <c:v>33</c:v>
                </c:pt>
                <c:pt idx="24">
                  <c:v>42</c:v>
                </c:pt>
                <c:pt idx="25">
                  <c:v>37</c:v>
                </c:pt>
                <c:pt idx="26">
                  <c:v>24</c:v>
                </c:pt>
                <c:pt idx="27">
                  <c:v>24</c:v>
                </c:pt>
                <c:pt idx="28">
                  <c:v>22</c:v>
                </c:pt>
                <c:pt idx="29">
                  <c:v>19</c:v>
                </c:pt>
                <c:pt idx="30">
                  <c:v>21</c:v>
                </c:pt>
                <c:pt idx="31">
                  <c:v>24</c:v>
                </c:pt>
                <c:pt idx="32">
                  <c:v>23</c:v>
                </c:pt>
                <c:pt idx="33">
                  <c:v>24</c:v>
                </c:pt>
                <c:pt idx="34">
                  <c:v>27</c:v>
                </c:pt>
                <c:pt idx="35">
                  <c:v>32</c:v>
                </c:pt>
                <c:pt idx="36">
                  <c:v>38</c:v>
                </c:pt>
                <c:pt idx="37">
                  <c:v>24.5</c:v>
                </c:pt>
                <c:pt idx="38">
                  <c:v>17</c:v>
                </c:pt>
                <c:pt idx="39">
                  <c:v>15</c:v>
                </c:pt>
                <c:pt idx="40">
                  <c:v>14</c:v>
                </c:pt>
                <c:pt idx="41">
                  <c:v>13</c:v>
                </c:pt>
                <c:pt idx="42">
                  <c:v>13</c:v>
                </c:pt>
                <c:pt idx="43">
                  <c:v>13</c:v>
                </c:pt>
                <c:pt idx="44">
                  <c:v>12</c:v>
                </c:pt>
                <c:pt idx="45">
                  <c:v>13</c:v>
                </c:pt>
                <c:pt idx="46">
                  <c:v>13</c:v>
                </c:pt>
                <c:pt idx="47">
                  <c:v>13</c:v>
                </c:pt>
                <c:pt idx="48">
                  <c:v>16</c:v>
                </c:pt>
                <c:pt idx="49">
                  <c:v>11</c:v>
                </c:pt>
                <c:pt idx="50">
                  <c:v>10</c:v>
                </c:pt>
                <c:pt idx="51">
                  <c:v>10</c:v>
                </c:pt>
                <c:pt idx="52">
                  <c:v>10</c:v>
                </c:pt>
                <c:pt idx="53">
                  <c:v>11</c:v>
                </c:pt>
                <c:pt idx="54">
                  <c:v>11</c:v>
                </c:pt>
                <c:pt idx="55">
                  <c:v>12</c:v>
                </c:pt>
                <c:pt idx="56">
                  <c:v>13</c:v>
                </c:pt>
                <c:pt idx="57">
                  <c:v>14</c:v>
                </c:pt>
                <c:pt idx="58">
                  <c:v>14</c:v>
                </c:pt>
                <c:pt idx="59">
                  <c:v>16</c:v>
                </c:pt>
                <c:pt idx="60">
                  <c:v>16</c:v>
                </c:pt>
                <c:pt idx="61">
                  <c:v>10</c:v>
                </c:pt>
                <c:pt idx="62">
                  <c:v>10</c:v>
                </c:pt>
                <c:pt idx="63">
                  <c:v>10</c:v>
                </c:pt>
                <c:pt idx="64">
                  <c:v>11</c:v>
                </c:pt>
                <c:pt idx="65">
                  <c:v>11</c:v>
                </c:pt>
                <c:pt idx="66">
                  <c:v>13</c:v>
                </c:pt>
                <c:pt idx="67">
                  <c:v>13</c:v>
                </c:pt>
                <c:pt idx="68">
                  <c:v>14</c:v>
                </c:pt>
                <c:pt idx="69">
                  <c:v>13</c:v>
                </c:pt>
                <c:pt idx="70">
                  <c:v>14</c:v>
                </c:pt>
                <c:pt idx="71">
                  <c:v>17</c:v>
                </c:pt>
                <c:pt idx="72">
                  <c:v>19.5</c:v>
                </c:pt>
                <c:pt idx="73">
                  <c:v>11</c:v>
                </c:pt>
                <c:pt idx="74">
                  <c:v>10</c:v>
                </c:pt>
                <c:pt idx="75">
                  <c:v>9</c:v>
                </c:pt>
                <c:pt idx="76">
                  <c:v>9</c:v>
                </c:pt>
                <c:pt idx="77">
                  <c:v>10</c:v>
                </c:pt>
                <c:pt idx="78">
                  <c:v>12</c:v>
                </c:pt>
                <c:pt idx="79">
                  <c:v>12</c:v>
                </c:pt>
                <c:pt idx="80">
                  <c:v>13</c:v>
                </c:pt>
                <c:pt idx="81">
                  <c:v>13</c:v>
                </c:pt>
                <c:pt idx="82">
                  <c:v>15</c:v>
                </c:pt>
                <c:pt idx="83">
                  <c:v>17</c:v>
                </c:pt>
                <c:pt idx="84">
                  <c:v>18</c:v>
                </c:pt>
                <c:pt idx="85">
                  <c:v>11.5</c:v>
                </c:pt>
                <c:pt idx="86">
                  <c:v>10</c:v>
                </c:pt>
                <c:pt idx="87">
                  <c:v>10</c:v>
                </c:pt>
                <c:pt idx="88">
                  <c:v>10</c:v>
                </c:pt>
                <c:pt idx="89">
                  <c:v>11</c:v>
                </c:pt>
                <c:pt idx="90">
                  <c:v>14</c:v>
                </c:pt>
                <c:pt idx="91">
                  <c:v>15</c:v>
                </c:pt>
                <c:pt idx="92">
                  <c:v>16</c:v>
                </c:pt>
                <c:pt idx="93">
                  <c:v>14</c:v>
                </c:pt>
                <c:pt idx="94">
                  <c:v>17</c:v>
                </c:pt>
                <c:pt idx="95">
                  <c:v>18</c:v>
                </c:pt>
                <c:pt idx="96">
                  <c:v>16.5</c:v>
                </c:pt>
                <c:pt idx="97">
                  <c:v>9</c:v>
                </c:pt>
                <c:pt idx="98">
                  <c:v>9</c:v>
                </c:pt>
                <c:pt idx="99">
                  <c:v>9</c:v>
                </c:pt>
                <c:pt idx="100">
                  <c:v>9</c:v>
                </c:pt>
                <c:pt idx="101">
                  <c:v>9</c:v>
                </c:pt>
                <c:pt idx="102">
                  <c:v>10</c:v>
                </c:pt>
                <c:pt idx="103">
                  <c:v>9.5</c:v>
                </c:pt>
                <c:pt idx="104">
                  <c:v>10</c:v>
                </c:pt>
                <c:pt idx="105">
                  <c:v>9</c:v>
                </c:pt>
                <c:pt idx="106">
                  <c:v>9</c:v>
                </c:pt>
                <c:pt idx="107">
                  <c:v>9</c:v>
                </c:pt>
                <c:pt idx="108">
                  <c:v>9</c:v>
                </c:pt>
                <c:pt idx="109">
                  <c:v>8</c:v>
                </c:pt>
                <c:pt idx="110">
                  <c:v>8</c:v>
                </c:pt>
                <c:pt idx="111">
                  <c:v>8</c:v>
                </c:pt>
                <c:pt idx="112">
                  <c:v>8</c:v>
                </c:pt>
                <c:pt idx="113">
                  <c:v>9</c:v>
                </c:pt>
                <c:pt idx="114">
                  <c:v>11</c:v>
                </c:pt>
                <c:pt idx="115">
                  <c:v>13</c:v>
                </c:pt>
                <c:pt idx="116">
                  <c:v>15</c:v>
                </c:pt>
                <c:pt idx="117">
                  <c:v>14</c:v>
                </c:pt>
                <c:pt idx="118">
                  <c:v>18</c:v>
                </c:pt>
                <c:pt idx="119">
                  <c:v>22</c:v>
                </c:pt>
                <c:pt idx="120">
                  <c:v>30</c:v>
                </c:pt>
                <c:pt idx="121">
                  <c:v>12</c:v>
                </c:pt>
                <c:pt idx="122">
                  <c:v>12</c:v>
                </c:pt>
                <c:pt idx="123">
                  <c:v>11</c:v>
                </c:pt>
                <c:pt idx="124">
                  <c:v>12</c:v>
                </c:pt>
                <c:pt idx="125">
                  <c:v>12</c:v>
                </c:pt>
                <c:pt idx="126">
                  <c:v>14</c:v>
                </c:pt>
                <c:pt idx="127">
                  <c:v>18</c:v>
                </c:pt>
              </c:numCache>
            </c:numRef>
          </c:val>
          <c:smooth val="0"/>
          <c:extLst>
            <c:ext xmlns:c16="http://schemas.microsoft.com/office/drawing/2014/chart" uri="{C3380CC4-5D6E-409C-BE32-E72D297353CC}">
              <c16:uniqueId val="{00000000-98A4-4D3C-9641-0B0B0628FF99}"/>
            </c:ext>
          </c:extLst>
        </c:ser>
        <c:dLbls>
          <c:showLegendKey val="0"/>
          <c:showVal val="0"/>
          <c:showCatName val="0"/>
          <c:showSerName val="0"/>
          <c:showPercent val="0"/>
          <c:showBubbleSize val="0"/>
        </c:dLbls>
        <c:smooth val="0"/>
        <c:axId val="1705677919"/>
        <c:axId val="2129952495"/>
      </c:lineChart>
      <c:catAx>
        <c:axId val="170567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Century Gothic" panose="020B0502020202020204" pitchFamily="34" charset="0"/>
                <a:ea typeface="+mn-ea"/>
                <a:cs typeface="+mn-cs"/>
              </a:defRPr>
            </a:pPr>
            <a:endParaRPr lang="en-US"/>
          </a:p>
        </c:txPr>
        <c:crossAx val="2129952495"/>
        <c:crosses val="autoZero"/>
        <c:auto val="1"/>
        <c:lblAlgn val="ctr"/>
        <c:lblOffset val="100"/>
        <c:noMultiLvlLbl val="0"/>
      </c:catAx>
      <c:valAx>
        <c:axId val="21299524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Century Gothic" panose="020B0502020202020204" pitchFamily="34" charset="0"/>
                <a:ea typeface="+mn-ea"/>
                <a:cs typeface="+mn-cs"/>
              </a:defRPr>
            </a:pPr>
            <a:endParaRPr lang="en-US"/>
          </a:p>
        </c:txPr>
        <c:crossAx val="170567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bg1"/>
          </a:solidFill>
          <a:latin typeface="Century Gothic" panose="020B0502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Santa Clara Median Time on Market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D.DOM_Buckets!$B$1</c:f>
              <c:strCache>
                <c:ptCount val="1"/>
                <c:pt idx="0">
                  <c:v>2018</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D.DOM_Buckets!$A$2:$A$9</c:f>
              <c:strCache>
                <c:ptCount val="8"/>
                <c:pt idx="0">
                  <c:v>Under $750K</c:v>
                </c:pt>
                <c:pt idx="1">
                  <c:v>$750K-$1M</c:v>
                </c:pt>
                <c:pt idx="2">
                  <c:v>$1-$1.25M</c:v>
                </c:pt>
                <c:pt idx="3">
                  <c:v>$1.25-$1.5M</c:v>
                </c:pt>
                <c:pt idx="4">
                  <c:v>$1.5-$2M</c:v>
                </c:pt>
                <c:pt idx="5">
                  <c:v>$2-$3M</c:v>
                </c:pt>
                <c:pt idx="6">
                  <c:v>$3M +</c:v>
                </c:pt>
                <c:pt idx="7">
                  <c:v>Total</c:v>
                </c:pt>
              </c:strCache>
            </c:strRef>
          </c:cat>
          <c:val>
            <c:numRef>
              <c:f>D.DOM_Buckets!$B$2:$B$9</c:f>
              <c:numCache>
                <c:formatCode>0</c:formatCode>
                <c:ptCount val="8"/>
                <c:pt idx="0">
                  <c:v>16</c:v>
                </c:pt>
                <c:pt idx="1">
                  <c:v>14</c:v>
                </c:pt>
                <c:pt idx="2">
                  <c:v>13</c:v>
                </c:pt>
                <c:pt idx="3">
                  <c:v>13</c:v>
                </c:pt>
                <c:pt idx="4">
                  <c:v>13</c:v>
                </c:pt>
                <c:pt idx="5">
                  <c:v>10</c:v>
                </c:pt>
                <c:pt idx="6">
                  <c:v>12</c:v>
                </c:pt>
                <c:pt idx="7">
                  <c:v>13</c:v>
                </c:pt>
              </c:numCache>
            </c:numRef>
          </c:val>
          <c:extLst>
            <c:ext xmlns:c16="http://schemas.microsoft.com/office/drawing/2014/chart" uri="{C3380CC4-5D6E-409C-BE32-E72D297353CC}">
              <c16:uniqueId val="{00000000-95FB-4C9D-885D-7EE10D607272}"/>
            </c:ext>
          </c:extLst>
        </c:ser>
        <c:ser>
          <c:idx val="1"/>
          <c:order val="1"/>
          <c:tx>
            <c:strRef>
              <c:f>D.DOM_Buckets!$C$1</c:f>
              <c:strCache>
                <c:ptCount val="1"/>
                <c:pt idx="0">
                  <c:v>2019</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D.DOM_Buckets!$A$2:$A$9</c:f>
              <c:strCache>
                <c:ptCount val="8"/>
                <c:pt idx="0">
                  <c:v>Under $750K</c:v>
                </c:pt>
                <c:pt idx="1">
                  <c:v>$750K-$1M</c:v>
                </c:pt>
                <c:pt idx="2">
                  <c:v>$1-$1.25M</c:v>
                </c:pt>
                <c:pt idx="3">
                  <c:v>$1.25-$1.5M</c:v>
                </c:pt>
                <c:pt idx="4">
                  <c:v>$1.5-$2M</c:v>
                </c:pt>
                <c:pt idx="5">
                  <c:v>$2-$3M</c:v>
                </c:pt>
                <c:pt idx="6">
                  <c:v>$3M +</c:v>
                </c:pt>
                <c:pt idx="7">
                  <c:v>Total</c:v>
                </c:pt>
              </c:strCache>
            </c:strRef>
          </c:cat>
          <c:val>
            <c:numRef>
              <c:f>D.DOM_Buckets!$C$2:$C$9</c:f>
              <c:numCache>
                <c:formatCode>0</c:formatCode>
                <c:ptCount val="8"/>
                <c:pt idx="0">
                  <c:v>13</c:v>
                </c:pt>
                <c:pt idx="1">
                  <c:v>22</c:v>
                </c:pt>
                <c:pt idx="2">
                  <c:v>17</c:v>
                </c:pt>
                <c:pt idx="3">
                  <c:v>19</c:v>
                </c:pt>
                <c:pt idx="4">
                  <c:v>16.5</c:v>
                </c:pt>
                <c:pt idx="5">
                  <c:v>15.5</c:v>
                </c:pt>
                <c:pt idx="6">
                  <c:v>23</c:v>
                </c:pt>
                <c:pt idx="7">
                  <c:v>18</c:v>
                </c:pt>
              </c:numCache>
            </c:numRef>
          </c:val>
          <c:extLst>
            <c:ext xmlns:c16="http://schemas.microsoft.com/office/drawing/2014/chart" uri="{C3380CC4-5D6E-409C-BE32-E72D297353CC}">
              <c16:uniqueId val="{00000001-95FB-4C9D-885D-7EE10D607272}"/>
            </c:ext>
          </c:extLst>
        </c:ser>
        <c:dLbls>
          <c:showLegendKey val="0"/>
          <c:showVal val="0"/>
          <c:showCatName val="0"/>
          <c:showSerName val="0"/>
          <c:showPercent val="0"/>
          <c:showBubbleSize val="0"/>
        </c:dLbls>
        <c:gapWidth val="219"/>
        <c:overlap val="-27"/>
        <c:axId val="1939718639"/>
        <c:axId val="144204911"/>
      </c:barChart>
      <c:catAx>
        <c:axId val="193971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44204911"/>
        <c:crosses val="autoZero"/>
        <c:auto val="1"/>
        <c:lblAlgn val="ctr"/>
        <c:lblOffset val="100"/>
        <c:noMultiLvlLbl val="0"/>
      </c:catAx>
      <c:valAx>
        <c:axId val="14420491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939718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r>
              <a:rPr lang="en-US" dirty="0"/>
              <a:t>Santa Clara Median Time on Market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D.DOM_City!$C$1</c:f>
              <c:strCache>
                <c:ptCount val="1"/>
                <c:pt idx="0">
                  <c:v>2019</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D.DOM_City!$A$2:$A$15</c:f>
              <c:strCache>
                <c:ptCount val="14"/>
                <c:pt idx="0">
                  <c:v>Campbell</c:v>
                </c:pt>
                <c:pt idx="1">
                  <c:v>Cupertino</c:v>
                </c:pt>
                <c:pt idx="2">
                  <c:v>Gilroy</c:v>
                </c:pt>
                <c:pt idx="3">
                  <c:v>Los Altos</c:v>
                </c:pt>
                <c:pt idx="4">
                  <c:v>Los Gatos</c:v>
                </c:pt>
                <c:pt idx="5">
                  <c:v>Milpitas</c:v>
                </c:pt>
                <c:pt idx="6">
                  <c:v>Monte Sereno</c:v>
                </c:pt>
                <c:pt idx="7">
                  <c:v>Morgan Hill</c:v>
                </c:pt>
                <c:pt idx="8">
                  <c:v>Mountain View</c:v>
                </c:pt>
                <c:pt idx="9">
                  <c:v>Palo Alto</c:v>
                </c:pt>
                <c:pt idx="10">
                  <c:v>San Jose</c:v>
                </c:pt>
                <c:pt idx="11">
                  <c:v>San Martin</c:v>
                </c:pt>
                <c:pt idx="12">
                  <c:v>Santa Clara</c:v>
                </c:pt>
                <c:pt idx="13">
                  <c:v>Saratoga</c:v>
                </c:pt>
              </c:strCache>
            </c:strRef>
          </c:cat>
          <c:val>
            <c:numRef>
              <c:f>D.DOM_City!$C$2:$C$15</c:f>
              <c:numCache>
                <c:formatCode>0</c:formatCode>
                <c:ptCount val="14"/>
                <c:pt idx="0">
                  <c:v>31</c:v>
                </c:pt>
                <c:pt idx="1">
                  <c:v>9</c:v>
                </c:pt>
                <c:pt idx="2">
                  <c:v>24</c:v>
                </c:pt>
                <c:pt idx="3">
                  <c:v>23.5</c:v>
                </c:pt>
                <c:pt idx="4">
                  <c:v>28</c:v>
                </c:pt>
                <c:pt idx="5">
                  <c:v>11.5</c:v>
                </c:pt>
                <c:pt idx="6">
                  <c:v>31</c:v>
                </c:pt>
                <c:pt idx="7">
                  <c:v>28</c:v>
                </c:pt>
                <c:pt idx="8">
                  <c:v>15.5</c:v>
                </c:pt>
                <c:pt idx="9">
                  <c:v>13.5</c:v>
                </c:pt>
                <c:pt idx="10">
                  <c:v>17</c:v>
                </c:pt>
                <c:pt idx="11">
                  <c:v>25</c:v>
                </c:pt>
                <c:pt idx="12">
                  <c:v>15</c:v>
                </c:pt>
                <c:pt idx="13">
                  <c:v>37</c:v>
                </c:pt>
              </c:numCache>
            </c:numRef>
          </c:val>
          <c:extLst>
            <c:ext xmlns:c16="http://schemas.microsoft.com/office/drawing/2014/chart" uri="{C3380CC4-5D6E-409C-BE32-E72D297353CC}">
              <c16:uniqueId val="{00000000-35C9-43E6-B547-E7C2E4101031}"/>
            </c:ext>
          </c:extLst>
        </c:ser>
        <c:dLbls>
          <c:showLegendKey val="0"/>
          <c:showVal val="0"/>
          <c:showCatName val="0"/>
          <c:showSerName val="0"/>
          <c:showPercent val="0"/>
          <c:showBubbleSize val="0"/>
        </c:dLbls>
        <c:gapWidth val="219"/>
        <c:overlap val="-27"/>
        <c:axId val="136423743"/>
        <c:axId val="144212815"/>
      </c:barChart>
      <c:catAx>
        <c:axId val="13642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44212815"/>
        <c:crosses val="autoZero"/>
        <c:auto val="1"/>
        <c:lblAlgn val="ctr"/>
        <c:lblOffset val="100"/>
        <c:noMultiLvlLbl val="0"/>
      </c:catAx>
      <c:valAx>
        <c:axId val="1442128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13642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latin typeface="Century Gothic" panose="020B0502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8152452006382"/>
          <c:y val="8.6608583649266074E-2"/>
          <c:w val="0.83941776685259917"/>
          <c:h val="0.64814879621528787"/>
        </c:manualLayout>
      </c:layout>
      <c:lineChart>
        <c:grouping val="standard"/>
        <c:varyColors val="0"/>
        <c:ser>
          <c:idx val="0"/>
          <c:order val="0"/>
          <c:tx>
            <c:strRef>
              <c:f>Sheet1!$B$1</c:f>
              <c:strCache>
                <c:ptCount val="1"/>
                <c:pt idx="0">
                  <c:v>Series 1</c:v>
                </c:pt>
              </c:strCache>
            </c:strRef>
          </c:tx>
          <c:spPr>
            <a:ln w="38100">
              <a:solidFill>
                <a:schemeClr val="accent3"/>
              </a:solidFill>
            </a:ln>
            <a:effectLst>
              <a:outerShdw blurRad="50800" dist="38100" algn="l" rotWithShape="0">
                <a:prstClr val="black">
                  <a:alpha val="40000"/>
                </a:prstClr>
              </a:outerShdw>
            </a:effectLst>
          </c:spPr>
          <c:marker>
            <c:symbol val="none"/>
          </c:marker>
          <c:cat>
            <c:numRef>
              <c:f>Sheet1!$A$2:$A$153</c:f>
              <c:numCache>
                <c:formatCode>m/d/yyyy</c:formatCode>
                <c:ptCount val="15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numCache>
            </c:numRef>
          </c:cat>
          <c:val>
            <c:numRef>
              <c:f>Sheet1!$B$2:$B$153</c:f>
              <c:numCache>
                <c:formatCode>0.0%</c:formatCode>
                <c:ptCount val="152"/>
                <c:pt idx="0">
                  <c:v>0.96996245306633289</c:v>
                </c:pt>
                <c:pt idx="1">
                  <c:v>0.97391304347826091</c:v>
                </c:pt>
                <c:pt idx="2">
                  <c:v>0.97737068308592678</c:v>
                </c:pt>
                <c:pt idx="3">
                  <c:v>0.97647058823529409</c:v>
                </c:pt>
                <c:pt idx="4">
                  <c:v>0.97560975609756095</c:v>
                </c:pt>
                <c:pt idx="5">
                  <c:v>0.97429948696943136</c:v>
                </c:pt>
                <c:pt idx="6">
                  <c:v>0.96491228070175439</c:v>
                </c:pt>
                <c:pt idx="7">
                  <c:v>0.95840660055004578</c:v>
                </c:pt>
                <c:pt idx="8">
                  <c:v>0.9516660499090952</c:v>
                </c:pt>
                <c:pt idx="9">
                  <c:v>0.94014274135349096</c:v>
                </c:pt>
                <c:pt idx="10">
                  <c:v>0.9327589098920821</c:v>
                </c:pt>
                <c:pt idx="11">
                  <c:v>0.9267938200730983</c:v>
                </c:pt>
                <c:pt idx="12">
                  <c:v>0.91508831666311985</c:v>
                </c:pt>
                <c:pt idx="13">
                  <c:v>0.91743119266055051</c:v>
                </c:pt>
                <c:pt idx="14">
                  <c:v>0.92734629870766305</c:v>
                </c:pt>
                <c:pt idx="15">
                  <c:v>0.93530513158659212</c:v>
                </c:pt>
                <c:pt idx="16">
                  <c:v>0.94273784161112795</c:v>
                </c:pt>
                <c:pt idx="17">
                  <c:v>0.94546451082488348</c:v>
                </c:pt>
                <c:pt idx="18">
                  <c:v>0.95407225964482545</c:v>
                </c:pt>
                <c:pt idx="19">
                  <c:v>0.95488183337312005</c:v>
                </c:pt>
                <c:pt idx="20">
                  <c:v>0.95792880258899671</c:v>
                </c:pt>
                <c:pt idx="21">
                  <c:v>0.95861317707159488</c:v>
                </c:pt>
                <c:pt idx="22">
                  <c:v>0.95859961100305635</c:v>
                </c:pt>
                <c:pt idx="23">
                  <c:v>0.9547624460104569</c:v>
                </c:pt>
                <c:pt idx="24">
                  <c:v>0.95160190227149344</c:v>
                </c:pt>
                <c:pt idx="25">
                  <c:v>0.94545454545454544</c:v>
                </c:pt>
                <c:pt idx="26">
                  <c:v>0.94404069521113243</c:v>
                </c:pt>
                <c:pt idx="27">
                  <c:v>0.94817432273262658</c:v>
                </c:pt>
                <c:pt idx="28">
                  <c:v>0.96</c:v>
                </c:pt>
                <c:pt idx="29">
                  <c:v>0.97007223942208465</c:v>
                </c:pt>
                <c:pt idx="30">
                  <c:v>0.98262853132128447</c:v>
                </c:pt>
                <c:pt idx="31">
                  <c:v>0.98862907164953884</c:v>
                </c:pt>
                <c:pt idx="32">
                  <c:v>1</c:v>
                </c:pt>
                <c:pt idx="33">
                  <c:v>1</c:v>
                </c:pt>
                <c:pt idx="34">
                  <c:v>1</c:v>
                </c:pt>
                <c:pt idx="35">
                  <c:v>1</c:v>
                </c:pt>
                <c:pt idx="36">
                  <c:v>1</c:v>
                </c:pt>
                <c:pt idx="37">
                  <c:v>0.99492420026643735</c:v>
                </c:pt>
                <c:pt idx="38">
                  <c:v>0.99158653846153844</c:v>
                </c:pt>
                <c:pt idx="39">
                  <c:v>0.99045346062052508</c:v>
                </c:pt>
                <c:pt idx="40">
                  <c:v>0.98816568047337283</c:v>
                </c:pt>
                <c:pt idx="41">
                  <c:v>0.98455598455598459</c:v>
                </c:pt>
                <c:pt idx="42">
                  <c:v>0.97989949748743721</c:v>
                </c:pt>
                <c:pt idx="43">
                  <c:v>0.97452229299363058</c:v>
                </c:pt>
                <c:pt idx="44">
                  <c:v>0.96808510638297873</c:v>
                </c:pt>
                <c:pt idx="45">
                  <c:v>0.96247257411188758</c:v>
                </c:pt>
                <c:pt idx="46">
                  <c:v>0.95952285545991833</c:v>
                </c:pt>
                <c:pt idx="47">
                  <c:v>0.95619047619047615</c:v>
                </c:pt>
                <c:pt idx="48">
                  <c:v>0.95038015206082438</c:v>
                </c:pt>
                <c:pt idx="49">
                  <c:v>0.94761779415635694</c:v>
                </c:pt>
                <c:pt idx="50">
                  <c:v>0.95155709342560557</c:v>
                </c:pt>
                <c:pt idx="51">
                  <c:v>0.95547309833024119</c:v>
                </c:pt>
                <c:pt idx="52">
                  <c:v>0.95839834606000562</c:v>
                </c:pt>
                <c:pt idx="53">
                  <c:v>0.96141894849315779</c:v>
                </c:pt>
                <c:pt idx="54">
                  <c:v>0.96045197740112997</c:v>
                </c:pt>
                <c:pt idx="55">
                  <c:v>0.95991983967935868</c:v>
                </c:pt>
                <c:pt idx="56">
                  <c:v>0.95925297113752117</c:v>
                </c:pt>
                <c:pt idx="57">
                  <c:v>0.95670816950633464</c:v>
                </c:pt>
                <c:pt idx="58">
                  <c:v>0.95744680851063835</c:v>
                </c:pt>
                <c:pt idx="59">
                  <c:v>0.95459925239156163</c:v>
                </c:pt>
                <c:pt idx="60">
                  <c:v>0.95501785796403882</c:v>
                </c:pt>
                <c:pt idx="61">
                  <c:v>0.95768374164810688</c:v>
                </c:pt>
                <c:pt idx="62">
                  <c:v>0.9650209707330264</c:v>
                </c:pt>
                <c:pt idx="63">
                  <c:v>0.970873786407767</c:v>
                </c:pt>
                <c:pt idx="64">
                  <c:v>0.97654416079812201</c:v>
                </c:pt>
                <c:pt idx="65">
                  <c:v>0.98117647058823532</c:v>
                </c:pt>
                <c:pt idx="66">
                  <c:v>0.98478850689784792</c:v>
                </c:pt>
                <c:pt idx="67">
                  <c:v>0.986602227719233</c:v>
                </c:pt>
                <c:pt idx="68">
                  <c:v>0.98644010339421162</c:v>
                </c:pt>
                <c:pt idx="69">
                  <c:v>0.98856299190090513</c:v>
                </c:pt>
                <c:pt idx="70">
                  <c:v>0.99150571124743814</c:v>
                </c:pt>
                <c:pt idx="71">
                  <c:v>0.99411764705882355</c:v>
                </c:pt>
                <c:pt idx="72">
                  <c:v>0.99653712966525587</c:v>
                </c:pt>
                <c:pt idx="73">
                  <c:v>1</c:v>
                </c:pt>
                <c:pt idx="74">
                  <c:v>1</c:v>
                </c:pt>
                <c:pt idx="75">
                  <c:v>1</c:v>
                </c:pt>
                <c:pt idx="76">
                  <c:v>1</c:v>
                </c:pt>
                <c:pt idx="77">
                  <c:v>1</c:v>
                </c:pt>
                <c:pt idx="78">
                  <c:v>1</c:v>
                </c:pt>
                <c:pt idx="79">
                  <c:v>1</c:v>
                </c:pt>
                <c:pt idx="80">
                  <c:v>1</c:v>
                </c:pt>
                <c:pt idx="81">
                  <c:v>0.9907407407407407</c:v>
                </c:pt>
                <c:pt idx="82">
                  <c:v>0.98378378378378384</c:v>
                </c:pt>
                <c:pt idx="83">
                  <c:v>0.98144712430426717</c:v>
                </c:pt>
                <c:pt idx="84">
                  <c:v>0.97852028639618138</c:v>
                </c:pt>
                <c:pt idx="85">
                  <c:v>0.98194945848375448</c:v>
                </c:pt>
                <c:pt idx="86">
                  <c:v>0.98578381190989495</c:v>
                </c:pt>
                <c:pt idx="87">
                  <c:v>0.98643858805826667</c:v>
                </c:pt>
                <c:pt idx="88">
                  <c:v>0.98787878787878791</c:v>
                </c:pt>
                <c:pt idx="89">
                  <c:v>0.98659874971058115</c:v>
                </c:pt>
                <c:pt idx="90">
                  <c:v>0.98461538461538467</c:v>
                </c:pt>
                <c:pt idx="91">
                  <c:v>0.98290598290598286</c:v>
                </c:pt>
                <c:pt idx="92">
                  <c:v>0.98006533768917925</c:v>
                </c:pt>
                <c:pt idx="93">
                  <c:v>0.97499999999999998</c:v>
                </c:pt>
                <c:pt idx="94">
                  <c:v>0.97449908925318762</c:v>
                </c:pt>
                <c:pt idx="95">
                  <c:v>0.9699715555744759</c:v>
                </c:pt>
                <c:pt idx="96">
                  <c:v>0.97142857142857142</c:v>
                </c:pt>
                <c:pt idx="97">
                  <c:v>0.97899159663865543</c:v>
                </c:pt>
                <c:pt idx="98">
                  <c:v>0.98499999999999999</c:v>
                </c:pt>
                <c:pt idx="99">
                  <c:v>0.98799999999999999</c:v>
                </c:pt>
                <c:pt idx="100">
                  <c:v>0.99</c:v>
                </c:pt>
                <c:pt idx="101">
                  <c:v>0.9939393939393939</c:v>
                </c:pt>
                <c:pt idx="102">
                  <c:v>0.99099999999999999</c:v>
                </c:pt>
                <c:pt idx="103">
                  <c:v>0.98750370314042968</c:v>
                </c:pt>
                <c:pt idx="104">
                  <c:v>0.98599999999999999</c:v>
                </c:pt>
                <c:pt idx="105">
                  <c:v>0.98299999999999998</c:v>
                </c:pt>
                <c:pt idx="106">
                  <c:v>0.98055555555555551</c:v>
                </c:pt>
                <c:pt idx="107">
                  <c:v>0.98</c:v>
                </c:pt>
                <c:pt idx="108">
                  <c:v>0.97799999999999998</c:v>
                </c:pt>
                <c:pt idx="109">
                  <c:v>0.98216085064722036</c:v>
                </c:pt>
                <c:pt idx="110">
                  <c:v>0.98899999999999999</c:v>
                </c:pt>
                <c:pt idx="111">
                  <c:v>0.99331103678929766</c:v>
                </c:pt>
                <c:pt idx="112">
                  <c:v>0.99678456591639875</c:v>
                </c:pt>
                <c:pt idx="113">
                  <c:v>0.99545358671044171</c:v>
                </c:pt>
                <c:pt idx="114">
                  <c:v>0.99199999999999999</c:v>
                </c:pt>
                <c:pt idx="115">
                  <c:v>0.98899999999999999</c:v>
                </c:pt>
                <c:pt idx="116">
                  <c:v>0.98599999999999999</c:v>
                </c:pt>
                <c:pt idx="117">
                  <c:v>0.98338833515852397</c:v>
                </c:pt>
                <c:pt idx="118">
                  <c:v>0.98228277535645725</c:v>
                </c:pt>
                <c:pt idx="119">
                  <c:v>0.98119122257053293</c:v>
                </c:pt>
                <c:pt idx="120">
                  <c:v>0.98099999999999998</c:v>
                </c:pt>
                <c:pt idx="121">
                  <c:v>0.98599999999999999</c:v>
                </c:pt>
                <c:pt idx="122">
                  <c:v>0.99239999999999995</c:v>
                </c:pt>
                <c:pt idx="123">
                  <c:v>1</c:v>
                </c:pt>
                <c:pt idx="124">
                  <c:v>1</c:v>
                </c:pt>
                <c:pt idx="125">
                  <c:v>1</c:v>
                </c:pt>
                <c:pt idx="126">
                  <c:v>1</c:v>
                </c:pt>
                <c:pt idx="127">
                  <c:v>0.995</c:v>
                </c:pt>
                <c:pt idx="128">
                  <c:v>0.9910714285714286</c:v>
                </c:pt>
                <c:pt idx="129">
                  <c:v>0.98936170212765961</c:v>
                </c:pt>
                <c:pt idx="130">
                  <c:v>0.98922910809093034</c:v>
                </c:pt>
                <c:pt idx="131">
                  <c:v>0.98734177215189878</c:v>
                </c:pt>
                <c:pt idx="132">
                  <c:v>0.98699999999999999</c:v>
                </c:pt>
                <c:pt idx="133">
                  <c:v>0.99180000000000001</c:v>
                </c:pt>
                <c:pt idx="134">
                  <c:v>1</c:v>
                </c:pt>
                <c:pt idx="135">
                  <c:v>1</c:v>
                </c:pt>
                <c:pt idx="136">
                  <c:v>1</c:v>
                </c:pt>
                <c:pt idx="137">
                  <c:v>1</c:v>
                </c:pt>
                <c:pt idx="138">
                  <c:v>0.99580000000000002</c:v>
                </c:pt>
                <c:pt idx="139">
                  <c:v>0.98950000000000005</c:v>
                </c:pt>
                <c:pt idx="140">
                  <c:v>0.98480000000000001</c:v>
                </c:pt>
                <c:pt idx="141">
                  <c:v>0.98089999999999999</c:v>
                </c:pt>
                <c:pt idx="142">
                  <c:v>0.97899999999999998</c:v>
                </c:pt>
                <c:pt idx="143">
                  <c:v>0.97399999999999998</c:v>
                </c:pt>
                <c:pt idx="144">
                  <c:v>0.97330000000000005</c:v>
                </c:pt>
                <c:pt idx="145">
                  <c:v>0.98029999999999995</c:v>
                </c:pt>
                <c:pt idx="146">
                  <c:v>0.98499999999999999</c:v>
                </c:pt>
                <c:pt idx="147">
                  <c:v>0.98899999999999999</c:v>
                </c:pt>
                <c:pt idx="148">
                  <c:v>0.99299999999999999</c:v>
                </c:pt>
                <c:pt idx="149">
                  <c:v>0.99219999999999997</c:v>
                </c:pt>
                <c:pt idx="150">
                  <c:v>0.99</c:v>
                </c:pt>
                <c:pt idx="151">
                  <c:v>0.98709999999999998</c:v>
                </c:pt>
              </c:numCache>
            </c:numRef>
          </c:val>
          <c:smooth val="0"/>
          <c:extLst>
            <c:ext xmlns:c16="http://schemas.microsoft.com/office/drawing/2014/chart" uri="{C3380CC4-5D6E-409C-BE32-E72D297353CC}">
              <c16:uniqueId val="{00000000-DCE3-43F1-A2DF-8CC42267DFE5}"/>
            </c:ext>
          </c:extLst>
        </c:ser>
        <c:dLbls>
          <c:showLegendKey val="0"/>
          <c:showVal val="0"/>
          <c:showCatName val="0"/>
          <c:showSerName val="0"/>
          <c:showPercent val="0"/>
          <c:showBubbleSize val="0"/>
        </c:dLbls>
        <c:smooth val="0"/>
        <c:axId val="64181376"/>
        <c:axId val="64182912"/>
      </c:lineChart>
      <c:dateAx>
        <c:axId val="64181376"/>
        <c:scaling>
          <c:orientation val="minMax"/>
        </c:scaling>
        <c:delete val="0"/>
        <c:axPos val="b"/>
        <c:numFmt formatCode="[$-409]mmm\-yy;@" sourceLinked="0"/>
        <c:majorTickMark val="out"/>
        <c:minorTickMark val="none"/>
        <c:tickLblPos val="nextTo"/>
        <c:spPr>
          <a:ln>
            <a:solidFill>
              <a:schemeClr val="tx2">
                <a:lumMod val="75000"/>
              </a:schemeClr>
            </a:solidFill>
          </a:ln>
        </c:spPr>
        <c:crossAx val="64182912"/>
        <c:crosses val="autoZero"/>
        <c:auto val="1"/>
        <c:lblOffset val="100"/>
        <c:baseTimeUnit val="months"/>
        <c:majorUnit val="6"/>
        <c:majorTimeUnit val="months"/>
      </c:dateAx>
      <c:valAx>
        <c:axId val="64182912"/>
        <c:scaling>
          <c:orientation val="minMax"/>
          <c:max val="1"/>
          <c:min val="0.9"/>
        </c:scaling>
        <c:delete val="0"/>
        <c:axPos val="l"/>
        <c:title>
          <c:tx>
            <c:rich>
              <a:bodyPr/>
              <a:lstStyle/>
              <a:p>
                <a:pPr>
                  <a:defRPr b="1"/>
                </a:pPr>
                <a:r>
                  <a:rPr lang="en-US" b="1"/>
                  <a:t>Sales-to-List Price Ratio</a:t>
                </a:r>
              </a:p>
            </c:rich>
          </c:tx>
          <c:overlay val="0"/>
        </c:title>
        <c:numFmt formatCode="0%" sourceLinked="0"/>
        <c:majorTickMark val="out"/>
        <c:minorTickMark val="none"/>
        <c:tickLblPos val="nextTo"/>
        <c:spPr>
          <a:ln>
            <a:solidFill>
              <a:schemeClr val="tx2">
                <a:lumMod val="75000"/>
              </a:schemeClr>
            </a:solidFill>
          </a:ln>
        </c:spPr>
        <c:crossAx val="64181376"/>
        <c:crosses val="autoZero"/>
        <c:crossBetween val="between"/>
        <c:majorUnit val="2.0000000000000004E-2"/>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a:t>California Sales-to-List Price Ratio by Quintile</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Aug-18</c:v>
                </c:pt>
              </c:strCache>
            </c:strRef>
          </c:tx>
          <c:spPr>
            <a:solidFill>
              <a:srgbClr val="9DE4DE"/>
            </a:solidFill>
            <a:ln>
              <a:noFill/>
            </a:ln>
            <a:effectLst/>
          </c:spPr>
          <c:invertIfNegative val="1"/>
          <c:cat>
            <c:strRef>
              <c:f>Sheet1!$A$2:$A$11</c:f>
              <c:strCache>
                <c:ptCount val="10"/>
                <c:pt idx="0">
                  <c:v>0-20</c:v>
                </c:pt>
                <c:pt idx="1">
                  <c:v>20-40</c:v>
                </c:pt>
                <c:pt idx="2">
                  <c:v>40-60</c:v>
                </c:pt>
                <c:pt idx="3">
                  <c:v>60-80</c:v>
                </c:pt>
                <c:pt idx="4">
                  <c:v>80-100</c:v>
                </c:pt>
                <c:pt idx="6">
                  <c:v>80-85</c:v>
                </c:pt>
                <c:pt idx="7">
                  <c:v>86-90</c:v>
                </c:pt>
                <c:pt idx="8">
                  <c:v>91-95</c:v>
                </c:pt>
                <c:pt idx="9">
                  <c:v>96-100</c:v>
                </c:pt>
              </c:strCache>
            </c:strRef>
          </c:cat>
          <c:val>
            <c:numRef>
              <c:f>Sheet1!$B$2:$B$11</c:f>
              <c:numCache>
                <c:formatCode>0.0%</c:formatCode>
                <c:ptCount val="10"/>
                <c:pt idx="0">
                  <c:v>1</c:v>
                </c:pt>
                <c:pt idx="1">
                  <c:v>1</c:v>
                </c:pt>
                <c:pt idx="2">
                  <c:v>1</c:v>
                </c:pt>
                <c:pt idx="3">
                  <c:v>0.99970757961273193</c:v>
                </c:pt>
                <c:pt idx="4">
                  <c:v>1</c:v>
                </c:pt>
                <c:pt idx="6">
                  <c:v>1</c:v>
                </c:pt>
                <c:pt idx="7">
                  <c:v>1</c:v>
                </c:pt>
                <c:pt idx="8">
                  <c:v>1</c:v>
                </c:pt>
                <c:pt idx="9">
                  <c:v>0.98965215682983398</c:v>
                </c:pt>
              </c:numCache>
            </c:numRef>
          </c:val>
          <c:extLst>
            <c:ext xmlns:c14="http://schemas.microsoft.com/office/drawing/2007/8/2/chart" uri="{6F2FDCE9-48DA-4B69-8628-5D25D57E5C99}">
              <c14:invertSolidFillFmt>
                <c14:spPr xmlns:c14="http://schemas.microsoft.com/office/drawing/2007/8/2/chart">
                  <a:solidFill>
                    <a:srgbClr val="3AC9BB"/>
                  </a:solidFill>
                  <a:ln>
                    <a:noFill/>
                  </a:ln>
                  <a:effectLst/>
                </c14:spPr>
              </c14:invertSolidFillFmt>
            </c:ext>
            <c:ext xmlns:c16="http://schemas.microsoft.com/office/drawing/2014/chart" uri="{C3380CC4-5D6E-409C-BE32-E72D297353CC}">
              <c16:uniqueId val="{00000000-333B-4C4D-89F7-177DDB5C9AEF}"/>
            </c:ext>
          </c:extLst>
        </c:ser>
        <c:ser>
          <c:idx val="1"/>
          <c:order val="1"/>
          <c:tx>
            <c:strRef>
              <c:f>Sheet1!$C$1</c:f>
              <c:strCache>
                <c:ptCount val="1"/>
                <c:pt idx="0">
                  <c:v>Aug-19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0-20</c:v>
                </c:pt>
                <c:pt idx="1">
                  <c:v>20-40</c:v>
                </c:pt>
                <c:pt idx="2">
                  <c:v>40-60</c:v>
                </c:pt>
                <c:pt idx="3">
                  <c:v>60-80</c:v>
                </c:pt>
                <c:pt idx="4">
                  <c:v>80-100</c:v>
                </c:pt>
                <c:pt idx="6">
                  <c:v>80-85</c:v>
                </c:pt>
                <c:pt idx="7">
                  <c:v>86-90</c:v>
                </c:pt>
                <c:pt idx="8">
                  <c:v>91-95</c:v>
                </c:pt>
                <c:pt idx="9">
                  <c:v>96-100</c:v>
                </c:pt>
              </c:strCache>
            </c:strRef>
          </c:cat>
          <c:val>
            <c:numRef>
              <c:f>Sheet1!$C$2:$C$11</c:f>
              <c:numCache>
                <c:formatCode>0.0%</c:formatCode>
                <c:ptCount val="10"/>
                <c:pt idx="0">
                  <c:v>1</c:v>
                </c:pt>
                <c:pt idx="1">
                  <c:v>1</c:v>
                </c:pt>
                <c:pt idx="2">
                  <c:v>1</c:v>
                </c:pt>
                <c:pt idx="3">
                  <c:v>0.99570512771606445</c:v>
                </c:pt>
                <c:pt idx="4">
                  <c:v>0.98946261405944824</c:v>
                </c:pt>
                <c:pt idx="6">
                  <c:v>0.99061524868011475</c:v>
                </c:pt>
                <c:pt idx="7">
                  <c:v>0.99228012561798096</c:v>
                </c:pt>
                <c:pt idx="8">
                  <c:v>0.99000000953674316</c:v>
                </c:pt>
                <c:pt idx="9">
                  <c:v>0.97651654481887817</c:v>
                </c:pt>
              </c:numCache>
            </c:numRef>
          </c:val>
          <c:extLst>
            <c:ext xmlns:c16="http://schemas.microsoft.com/office/drawing/2014/chart" uri="{C3380CC4-5D6E-409C-BE32-E72D297353CC}">
              <c16:uniqueId val="{00000001-333B-4C4D-89F7-177DDB5C9AEF}"/>
            </c:ext>
          </c:extLst>
        </c:ser>
        <c:dLbls>
          <c:showLegendKey val="0"/>
          <c:showVal val="0"/>
          <c:showCatName val="0"/>
          <c:showSerName val="0"/>
          <c:showPercent val="0"/>
          <c:showBubbleSize val="0"/>
        </c:dLbls>
        <c:gapWidth val="219"/>
        <c:overlap val="-27"/>
        <c:axId val="146974976"/>
        <c:axId val="146980864"/>
      </c:barChart>
      <c:catAx>
        <c:axId val="146974976"/>
        <c:scaling>
          <c:orientation val="minMax"/>
        </c:scaling>
        <c:delete val="0"/>
        <c:axPos val="b"/>
        <c:numFmt formatCode="General" sourceLinked="1"/>
        <c:majorTickMark val="out"/>
        <c:minorTickMark val="none"/>
        <c:tickLblPos val="nextTo"/>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6980864"/>
        <c:crosses val="autoZero"/>
        <c:auto val="1"/>
        <c:lblAlgn val="ctr"/>
        <c:lblOffset val="100"/>
        <c:noMultiLvlLbl val="0"/>
      </c:catAx>
      <c:valAx>
        <c:axId val="1469808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697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91139958856493E-2"/>
          <c:y val="4.3103542646665827E-2"/>
          <c:w val="0.86988721004469038"/>
          <c:h val="0.55982381748109222"/>
        </c:manualLayout>
      </c:layout>
      <c:barChart>
        <c:barDir val="col"/>
        <c:grouping val="clustered"/>
        <c:varyColors val="0"/>
        <c:ser>
          <c:idx val="0"/>
          <c:order val="0"/>
          <c:tx>
            <c:strRef>
              <c:f>Sheet1!$B$1</c:f>
              <c:strCache>
                <c:ptCount val="1"/>
                <c:pt idx="0">
                  <c:v>Share Reduced</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Sheet1!$A$2:$A$117</c:f>
              <c:numCache>
                <c:formatCode>m/d/yyyy</c:formatCode>
                <c:ptCount val="11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numCache>
            </c:numRef>
          </c:cat>
          <c:val>
            <c:numRef>
              <c:f>Sheet1!$B$2:$B$117</c:f>
              <c:numCache>
                <c:formatCode>0.0%</c:formatCode>
                <c:ptCount val="116"/>
                <c:pt idx="0">
                  <c:v>0.2303508073091507</c:v>
                </c:pt>
                <c:pt idx="1">
                  <c:v>0.23225457966327667</c:v>
                </c:pt>
                <c:pt idx="2">
                  <c:v>0.23614931106567383</c:v>
                </c:pt>
                <c:pt idx="3">
                  <c:v>0.25397604703903198</c:v>
                </c:pt>
                <c:pt idx="4">
                  <c:v>0.26369497179985046</c:v>
                </c:pt>
                <c:pt idx="5">
                  <c:v>0.27665024995803833</c:v>
                </c:pt>
                <c:pt idx="6">
                  <c:v>0.2916768491268158</c:v>
                </c:pt>
                <c:pt idx="7">
                  <c:v>0.31158527731895447</c:v>
                </c:pt>
                <c:pt idx="8">
                  <c:v>0.31745484471321106</c:v>
                </c:pt>
                <c:pt idx="9">
                  <c:v>0.32152688503265381</c:v>
                </c:pt>
                <c:pt idx="10">
                  <c:v>0.28140982985496521</c:v>
                </c:pt>
                <c:pt idx="11">
                  <c:v>0.27446001768112183</c:v>
                </c:pt>
                <c:pt idx="12">
                  <c:v>0.42709845304489136</c:v>
                </c:pt>
                <c:pt idx="13">
                  <c:v>0.4209420382976532</c:v>
                </c:pt>
                <c:pt idx="14">
                  <c:v>0.41271829605102539</c:v>
                </c:pt>
                <c:pt idx="15">
                  <c:v>0.41483661532402039</c:v>
                </c:pt>
                <c:pt idx="16">
                  <c:v>0.42272406816482544</c:v>
                </c:pt>
                <c:pt idx="17">
                  <c:v>0.43138265609741211</c:v>
                </c:pt>
                <c:pt idx="18">
                  <c:v>0.43849718570709229</c:v>
                </c:pt>
                <c:pt idx="19">
                  <c:v>0.45339041948318481</c:v>
                </c:pt>
                <c:pt idx="20">
                  <c:v>0.45575815439224243</c:v>
                </c:pt>
                <c:pt idx="21">
                  <c:v>0.45280343294143677</c:v>
                </c:pt>
                <c:pt idx="22">
                  <c:v>0.44671502709388733</c:v>
                </c:pt>
                <c:pt idx="23">
                  <c:v>0.42891240119934082</c:v>
                </c:pt>
                <c:pt idx="24">
                  <c:v>0.39993885159492493</c:v>
                </c:pt>
                <c:pt idx="25">
                  <c:v>0.38092491030693054</c:v>
                </c:pt>
                <c:pt idx="26">
                  <c:v>0.35524898767471313</c:v>
                </c:pt>
                <c:pt idx="27">
                  <c:v>0.33453306555747986</c:v>
                </c:pt>
                <c:pt idx="28">
                  <c:v>0.32393726706504822</c:v>
                </c:pt>
                <c:pt idx="29">
                  <c:v>0.31999054551124573</c:v>
                </c:pt>
                <c:pt idx="30">
                  <c:v>0.32505276799201965</c:v>
                </c:pt>
                <c:pt idx="31">
                  <c:v>0.32845136523246765</c:v>
                </c:pt>
                <c:pt idx="32">
                  <c:v>0.32531294226646423</c:v>
                </c:pt>
                <c:pt idx="33">
                  <c:v>0.32190710306167603</c:v>
                </c:pt>
                <c:pt idx="34">
                  <c:v>0.31101265549659729</c:v>
                </c:pt>
                <c:pt idx="35">
                  <c:v>0.28547850251197815</c:v>
                </c:pt>
                <c:pt idx="36">
                  <c:v>0.26523396372795105</c:v>
                </c:pt>
                <c:pt idx="37">
                  <c:v>0.24766756594181061</c:v>
                </c:pt>
                <c:pt idx="38">
                  <c:v>0.23601911962032318</c:v>
                </c:pt>
                <c:pt idx="39">
                  <c:v>0.23939061164855957</c:v>
                </c:pt>
                <c:pt idx="40">
                  <c:v>0.24914646148681641</c:v>
                </c:pt>
                <c:pt idx="41">
                  <c:v>0.27025637030601501</c:v>
                </c:pt>
                <c:pt idx="42">
                  <c:v>0.30217424035072327</c:v>
                </c:pt>
                <c:pt idx="43">
                  <c:v>0.33589407801628113</c:v>
                </c:pt>
                <c:pt idx="44">
                  <c:v>0.3570646345615387</c:v>
                </c:pt>
                <c:pt idx="45">
                  <c:v>0.3689274787902832</c:v>
                </c:pt>
                <c:pt idx="46">
                  <c:v>0.36487114429473877</c:v>
                </c:pt>
                <c:pt idx="47">
                  <c:v>0.33706563711166382</c:v>
                </c:pt>
                <c:pt idx="48">
                  <c:v>0.31058457493782043</c:v>
                </c:pt>
                <c:pt idx="49">
                  <c:v>0.30556908249855042</c:v>
                </c:pt>
                <c:pt idx="50">
                  <c:v>0.30230444669723511</c:v>
                </c:pt>
                <c:pt idx="51">
                  <c:v>0.31446540355682373</c:v>
                </c:pt>
                <c:pt idx="52">
                  <c:v>0.33596915006637573</c:v>
                </c:pt>
                <c:pt idx="53">
                  <c:v>0.35240525007247925</c:v>
                </c:pt>
                <c:pt idx="54">
                  <c:v>0.37806740403175354</c:v>
                </c:pt>
                <c:pt idx="55">
                  <c:v>0.3928544819355011</c:v>
                </c:pt>
                <c:pt idx="56">
                  <c:v>0.40319475531578064</c:v>
                </c:pt>
                <c:pt idx="57">
                  <c:v>0.40328133106231689</c:v>
                </c:pt>
                <c:pt idx="58">
                  <c:v>0.3909553587436676</c:v>
                </c:pt>
                <c:pt idx="59">
                  <c:v>0.35191765427589417</c:v>
                </c:pt>
                <c:pt idx="60">
                  <c:v>0.31808567047119141</c:v>
                </c:pt>
                <c:pt idx="61">
                  <c:v>0.30503112077713013</c:v>
                </c:pt>
                <c:pt idx="62">
                  <c:v>0.2971874475479126</c:v>
                </c:pt>
                <c:pt idx="63">
                  <c:v>0.30440336465835571</c:v>
                </c:pt>
                <c:pt idx="64">
                  <c:v>0.32217651605606079</c:v>
                </c:pt>
                <c:pt idx="65">
                  <c:v>0.33726909756660461</c:v>
                </c:pt>
                <c:pt idx="66">
                  <c:v>0.35823529958724976</c:v>
                </c:pt>
                <c:pt idx="67">
                  <c:v>0.37722396850585938</c:v>
                </c:pt>
                <c:pt idx="68">
                  <c:v>0.38499188423156738</c:v>
                </c:pt>
                <c:pt idx="69">
                  <c:v>0.38224580883979797</c:v>
                </c:pt>
                <c:pt idx="70">
                  <c:v>0.36828166246414185</c:v>
                </c:pt>
                <c:pt idx="71">
                  <c:v>0.33208820223808289</c:v>
                </c:pt>
                <c:pt idx="72">
                  <c:v>0.30157986283302307</c:v>
                </c:pt>
                <c:pt idx="73">
                  <c:v>0.29344701766967773</c:v>
                </c:pt>
                <c:pt idx="74">
                  <c:v>0.28579506278038025</c:v>
                </c:pt>
                <c:pt idx="75">
                  <c:v>0.29378008842468262</c:v>
                </c:pt>
                <c:pt idx="76">
                  <c:v>0.31284469366073608</c:v>
                </c:pt>
                <c:pt idx="77">
                  <c:v>0.33444026112556458</c:v>
                </c:pt>
                <c:pt idx="78">
                  <c:v>0.35935884714126587</c:v>
                </c:pt>
                <c:pt idx="79">
                  <c:v>0.37759926915168762</c:v>
                </c:pt>
                <c:pt idx="80">
                  <c:v>0.38115346431732178</c:v>
                </c:pt>
                <c:pt idx="81">
                  <c:v>0.37732735276222229</c:v>
                </c:pt>
                <c:pt idx="82">
                  <c:v>0.36406409740447998</c:v>
                </c:pt>
                <c:pt idx="83">
                  <c:v>0.32735717296600342</c:v>
                </c:pt>
                <c:pt idx="84">
                  <c:v>0.2928842306137085</c:v>
                </c:pt>
                <c:pt idx="85">
                  <c:v>0.27996879816055298</c:v>
                </c:pt>
                <c:pt idx="86">
                  <c:v>0.2708333432674408</c:v>
                </c:pt>
                <c:pt idx="87">
                  <c:v>0.27710795402526855</c:v>
                </c:pt>
                <c:pt idx="88">
                  <c:v>0.30118736624717712</c:v>
                </c:pt>
                <c:pt idx="89">
                  <c:v>0.32187706232070923</c:v>
                </c:pt>
                <c:pt idx="90">
                  <c:v>0.347005695104599</c:v>
                </c:pt>
                <c:pt idx="91">
                  <c:v>0.35984629392623901</c:v>
                </c:pt>
                <c:pt idx="92">
                  <c:v>0.36431169509887695</c:v>
                </c:pt>
                <c:pt idx="93">
                  <c:v>0.37195214629173279</c:v>
                </c:pt>
                <c:pt idx="94">
                  <c:v>0.35046637058258057</c:v>
                </c:pt>
                <c:pt idx="95">
                  <c:v>0.31669521331787109</c:v>
                </c:pt>
                <c:pt idx="96">
                  <c:v>0.28729596734046936</c:v>
                </c:pt>
                <c:pt idx="97">
                  <c:v>0.28324508666992188</c:v>
                </c:pt>
                <c:pt idx="98">
                  <c:v>0.28527006506919861</c:v>
                </c:pt>
                <c:pt idx="99">
                  <c:v>0.29950466752052307</c:v>
                </c:pt>
                <c:pt idx="100">
                  <c:v>0.3224932849407196</c:v>
                </c:pt>
                <c:pt idx="101">
                  <c:v>0.34750881791114807</c:v>
                </c:pt>
                <c:pt idx="102">
                  <c:v>0.38026371598243713</c:v>
                </c:pt>
                <c:pt idx="103">
                  <c:v>0.39905306696891785</c:v>
                </c:pt>
                <c:pt idx="104">
                  <c:v>0.42447975277900696</c:v>
                </c:pt>
                <c:pt idx="105">
                  <c:v>0.43554410338401794</c:v>
                </c:pt>
                <c:pt idx="106">
                  <c:v>0.42451438307762146</c:v>
                </c:pt>
                <c:pt idx="107">
                  <c:v>0.38251397013664246</c:v>
                </c:pt>
                <c:pt idx="108">
                  <c:v>0.34882178902626038</c:v>
                </c:pt>
                <c:pt idx="109">
                  <c:v>0.33356624841690063</c:v>
                </c:pt>
                <c:pt idx="110">
                  <c:v>0.32496467232704163</c:v>
                </c:pt>
                <c:pt idx="111">
                  <c:v>0.32872101664543152</c:v>
                </c:pt>
                <c:pt idx="112">
                  <c:v>0.34696504473686218</c:v>
                </c:pt>
                <c:pt idx="113">
                  <c:v>0.37540870904922485</c:v>
                </c:pt>
                <c:pt idx="114">
                  <c:v>0.39585879445075989</c:v>
                </c:pt>
                <c:pt idx="115">
                  <c:v>0.41046243906021118</c:v>
                </c:pt>
              </c:numCache>
            </c:numRef>
          </c:val>
          <c:extLst>
            <c:ext xmlns:c16="http://schemas.microsoft.com/office/drawing/2014/chart" uri="{C3380CC4-5D6E-409C-BE32-E72D297353CC}">
              <c16:uniqueId val="{00000000-31E9-4763-B260-895774B13456}"/>
            </c:ext>
          </c:extLst>
        </c:ser>
        <c:dLbls>
          <c:showLegendKey val="0"/>
          <c:showVal val="0"/>
          <c:showCatName val="0"/>
          <c:showSerName val="0"/>
          <c:showPercent val="0"/>
          <c:showBubbleSize val="0"/>
        </c:dLbls>
        <c:gapWidth val="219"/>
        <c:overlap val="-27"/>
        <c:axId val="147447168"/>
        <c:axId val="146801792"/>
      </c:barChart>
      <c:lineChart>
        <c:grouping val="standard"/>
        <c:varyColors val="0"/>
        <c:ser>
          <c:idx val="1"/>
          <c:order val="1"/>
          <c:tx>
            <c:strRef>
              <c:f>Sheet1!$C$1</c:f>
              <c:strCache>
                <c:ptCount val="1"/>
                <c:pt idx="0">
                  <c:v>Median Reduction</c:v>
                </c:pt>
              </c:strCache>
            </c:strRef>
          </c:tx>
          <c:spPr>
            <a:ln w="44450" cap="rnd">
              <a:solidFill>
                <a:schemeClr val="accent3"/>
              </a:solidFill>
              <a:round/>
            </a:ln>
            <a:effectLst>
              <a:outerShdw blurRad="50800" dist="38100" dir="2700000" algn="tl" rotWithShape="0">
                <a:prstClr val="black">
                  <a:alpha val="40000"/>
                </a:prstClr>
              </a:outerShdw>
            </a:effectLst>
          </c:spPr>
          <c:marker>
            <c:symbol val="none"/>
          </c:marker>
          <c:cat>
            <c:numRef>
              <c:f>Sheet1!$A$2:$A$117</c:f>
              <c:numCache>
                <c:formatCode>m/d/yyyy</c:formatCode>
                <c:ptCount val="11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numCache>
            </c:numRef>
          </c:cat>
          <c:val>
            <c:numRef>
              <c:f>Sheet1!$C$2:$C$117</c:f>
              <c:numCache>
                <c:formatCode>0.0%</c:formatCode>
                <c:ptCount val="116"/>
                <c:pt idx="0">
                  <c:v>-8.6206898093223572E-2</c:v>
                </c:pt>
                <c:pt idx="1">
                  <c:v>-8.1803001463413239E-2</c:v>
                </c:pt>
                <c:pt idx="2">
                  <c:v>-7.7220074832439423E-2</c:v>
                </c:pt>
                <c:pt idx="3">
                  <c:v>-7.46268630027771E-2</c:v>
                </c:pt>
                <c:pt idx="4">
                  <c:v>-7.4349440634250641E-2</c:v>
                </c:pt>
                <c:pt idx="5">
                  <c:v>-7.4074074625968933E-2</c:v>
                </c:pt>
                <c:pt idx="6">
                  <c:v>-7.6946750283241272E-2</c:v>
                </c:pt>
                <c:pt idx="7">
                  <c:v>-7.7120408415794373E-2</c:v>
                </c:pt>
                <c:pt idx="8">
                  <c:v>-7.9132787883281708E-2</c:v>
                </c:pt>
                <c:pt idx="9">
                  <c:v>-8.1081077456474304E-2</c:v>
                </c:pt>
                <c:pt idx="10">
                  <c:v>-8.3379656076431274E-2</c:v>
                </c:pt>
                <c:pt idx="11">
                  <c:v>-8.6021505296230316E-2</c:v>
                </c:pt>
                <c:pt idx="12">
                  <c:v>-8.1081077456474304E-2</c:v>
                </c:pt>
                <c:pt idx="13">
                  <c:v>-7.9069770872592926E-2</c:v>
                </c:pt>
                <c:pt idx="14">
                  <c:v>-7.6923079788684845E-2</c:v>
                </c:pt>
                <c:pt idx="15">
                  <c:v>-7.4128985404968262E-2</c:v>
                </c:pt>
                <c:pt idx="16">
                  <c:v>-7.3170728981494904E-2</c:v>
                </c:pt>
                <c:pt idx="17">
                  <c:v>-7.3600001633167267E-2</c:v>
                </c:pt>
                <c:pt idx="18">
                  <c:v>-7.3239438235759735E-2</c:v>
                </c:pt>
                <c:pt idx="19">
                  <c:v>-7.4766352772712708E-2</c:v>
                </c:pt>
                <c:pt idx="20">
                  <c:v>-7.6781004667282104E-2</c:v>
                </c:pt>
                <c:pt idx="21">
                  <c:v>-7.71208256483078E-2</c:v>
                </c:pt>
                <c:pt idx="22">
                  <c:v>-7.7777780592441559E-2</c:v>
                </c:pt>
                <c:pt idx="23">
                  <c:v>-7.9051382839679718E-2</c:v>
                </c:pt>
                <c:pt idx="24">
                  <c:v>-7.7220074832439423E-2</c:v>
                </c:pt>
                <c:pt idx="25">
                  <c:v>-7.5000002980232239E-2</c:v>
                </c:pt>
                <c:pt idx="26">
                  <c:v>-7.2948329150676727E-2</c:v>
                </c:pt>
                <c:pt idx="27">
                  <c:v>-7.0588238537311554E-2</c:v>
                </c:pt>
                <c:pt idx="28">
                  <c:v>-6.727273017168045E-2</c:v>
                </c:pt>
                <c:pt idx="29">
                  <c:v>-6.6666670143604279E-2</c:v>
                </c:pt>
                <c:pt idx="30">
                  <c:v>-6.4620353281497955E-2</c:v>
                </c:pt>
                <c:pt idx="31">
                  <c:v>-6.4278960227966309E-2</c:v>
                </c:pt>
                <c:pt idx="32">
                  <c:v>-6.5421223640441895E-2</c:v>
                </c:pt>
                <c:pt idx="33">
                  <c:v>-6.6127821803092957E-2</c:v>
                </c:pt>
                <c:pt idx="34">
                  <c:v>-6.6666670143604279E-2</c:v>
                </c:pt>
                <c:pt idx="35">
                  <c:v>-6.6889628767967224E-2</c:v>
                </c:pt>
                <c:pt idx="36">
                  <c:v>-6.4999997615814209E-2</c:v>
                </c:pt>
                <c:pt idx="37">
                  <c:v>-6.2893085181713104E-2</c:v>
                </c:pt>
                <c:pt idx="38">
                  <c:v>-6.1538461595773697E-2</c:v>
                </c:pt>
                <c:pt idx="39">
                  <c:v>-5.9388156980276108E-2</c:v>
                </c:pt>
                <c:pt idx="40">
                  <c:v>-5.7741869240999222E-2</c:v>
                </c:pt>
                <c:pt idx="41">
                  <c:v>-5.3608246147632599E-2</c:v>
                </c:pt>
                <c:pt idx="42">
                  <c:v>-5.0746269524097443E-2</c:v>
                </c:pt>
                <c:pt idx="43">
                  <c:v>-5.1546391099691391E-2</c:v>
                </c:pt>
                <c:pt idx="44">
                  <c:v>-5.2642464637756348E-2</c:v>
                </c:pt>
                <c:pt idx="45">
                  <c:v>-5.2742615342140198E-2</c:v>
                </c:pt>
                <c:pt idx="46">
                  <c:v>-5.2687037736177444E-2</c:v>
                </c:pt>
                <c:pt idx="47">
                  <c:v>-5.324125662446022E-2</c:v>
                </c:pt>
                <c:pt idx="48">
                  <c:v>-5.0218582153320313E-2</c:v>
                </c:pt>
                <c:pt idx="49">
                  <c:v>-4.7871008515357971E-2</c:v>
                </c:pt>
                <c:pt idx="50">
                  <c:v>-4.6936962753534317E-2</c:v>
                </c:pt>
                <c:pt idx="51">
                  <c:v>-4.6397536993026733E-2</c:v>
                </c:pt>
                <c:pt idx="52">
                  <c:v>-4.6546544879674911E-2</c:v>
                </c:pt>
                <c:pt idx="53">
                  <c:v>-4.680749773979187E-2</c:v>
                </c:pt>
                <c:pt idx="54">
                  <c:v>-4.7372400760650635E-2</c:v>
                </c:pt>
                <c:pt idx="55">
                  <c:v>-4.7936506569385529E-2</c:v>
                </c:pt>
                <c:pt idx="56">
                  <c:v>-4.9230769276618958E-2</c:v>
                </c:pt>
                <c:pt idx="57">
                  <c:v>-5.000000074505806E-2</c:v>
                </c:pt>
                <c:pt idx="58">
                  <c:v>-5.0025012344121933E-2</c:v>
                </c:pt>
                <c:pt idx="59">
                  <c:v>-5.000000074505806E-2</c:v>
                </c:pt>
                <c:pt idx="60">
                  <c:v>-4.8261068761348724E-2</c:v>
                </c:pt>
                <c:pt idx="61">
                  <c:v>-4.6889651566743851E-2</c:v>
                </c:pt>
                <c:pt idx="62">
                  <c:v>-4.6172790229320526E-2</c:v>
                </c:pt>
                <c:pt idx="63">
                  <c:v>-4.549793154001236E-2</c:v>
                </c:pt>
                <c:pt idx="64">
                  <c:v>-4.4843047857284546E-2</c:v>
                </c:pt>
                <c:pt idx="65">
                  <c:v>-4.5217391103506088E-2</c:v>
                </c:pt>
                <c:pt idx="66">
                  <c:v>-4.5621782541275024E-2</c:v>
                </c:pt>
                <c:pt idx="67">
                  <c:v>-4.76190485060215E-2</c:v>
                </c:pt>
                <c:pt idx="68">
                  <c:v>-4.740326851606369E-2</c:v>
                </c:pt>
                <c:pt idx="69">
                  <c:v>-4.7694753855466843E-2</c:v>
                </c:pt>
                <c:pt idx="70">
                  <c:v>-4.7936506569385529E-2</c:v>
                </c:pt>
                <c:pt idx="71">
                  <c:v>-4.7675803303718567E-2</c:v>
                </c:pt>
                <c:pt idx="72">
                  <c:v>-4.6153847128152847E-2</c:v>
                </c:pt>
                <c:pt idx="73">
                  <c:v>-4.5454546809196472E-2</c:v>
                </c:pt>
                <c:pt idx="74">
                  <c:v>-4.4182620942592621E-2</c:v>
                </c:pt>
                <c:pt idx="75">
                  <c:v>-4.444444552063942E-2</c:v>
                </c:pt>
                <c:pt idx="76">
                  <c:v>-4.4459264725446701E-2</c:v>
                </c:pt>
                <c:pt idx="77">
                  <c:v>-4.4176705181598663E-2</c:v>
                </c:pt>
                <c:pt idx="78">
                  <c:v>-4.4493883848190308E-2</c:v>
                </c:pt>
                <c:pt idx="79">
                  <c:v>-4.4776119291782379E-2</c:v>
                </c:pt>
                <c:pt idx="80">
                  <c:v>-4.5977011322975159E-2</c:v>
                </c:pt>
                <c:pt idx="81">
                  <c:v>-4.6307694166898727E-2</c:v>
                </c:pt>
                <c:pt idx="82">
                  <c:v>-4.6024095267057419E-2</c:v>
                </c:pt>
                <c:pt idx="83">
                  <c:v>-4.6478472650051117E-2</c:v>
                </c:pt>
                <c:pt idx="84">
                  <c:v>-4.5427478849887848E-2</c:v>
                </c:pt>
                <c:pt idx="85">
                  <c:v>-4.4387545436620712E-2</c:v>
                </c:pt>
                <c:pt idx="86">
                  <c:v>-4.3104574084281921E-2</c:v>
                </c:pt>
                <c:pt idx="87">
                  <c:v>-4.2424242943525314E-2</c:v>
                </c:pt>
                <c:pt idx="88">
                  <c:v>-4.254545271396637E-2</c:v>
                </c:pt>
                <c:pt idx="89">
                  <c:v>-4.1701417416334152E-2</c:v>
                </c:pt>
                <c:pt idx="90">
                  <c:v>-4.285714402794838E-2</c:v>
                </c:pt>
                <c:pt idx="91">
                  <c:v>-4.3482325971126556E-2</c:v>
                </c:pt>
                <c:pt idx="92">
                  <c:v>-4.4347826391458511E-2</c:v>
                </c:pt>
                <c:pt idx="93">
                  <c:v>-4.4483985751867294E-2</c:v>
                </c:pt>
                <c:pt idx="94">
                  <c:v>-4.49550561606884E-2</c:v>
                </c:pt>
                <c:pt idx="95">
                  <c:v>-4.4179663062095642E-2</c:v>
                </c:pt>
                <c:pt idx="96">
                  <c:v>-4.3113771826028824E-2</c:v>
                </c:pt>
                <c:pt idx="97">
                  <c:v>-4.1615448892116547E-2</c:v>
                </c:pt>
                <c:pt idx="98">
                  <c:v>-4.0935464203357697E-2</c:v>
                </c:pt>
                <c:pt idx="99">
                  <c:v>-4.0404040366411209E-2</c:v>
                </c:pt>
                <c:pt idx="100">
                  <c:v>-4.0966387838125229E-2</c:v>
                </c:pt>
                <c:pt idx="101">
                  <c:v>-4.1506916284561157E-2</c:v>
                </c:pt>
                <c:pt idx="102">
                  <c:v>-4.1842274367809296E-2</c:v>
                </c:pt>
                <c:pt idx="103">
                  <c:v>-4.2666666209697723E-2</c:v>
                </c:pt>
                <c:pt idx="104">
                  <c:v>-4.3566226959228516E-2</c:v>
                </c:pt>
                <c:pt idx="105">
                  <c:v>-4.4408880174160004E-2</c:v>
                </c:pt>
                <c:pt idx="106">
                  <c:v>-4.4182620942592621E-2</c:v>
                </c:pt>
                <c:pt idx="107">
                  <c:v>-4.3478261679410934E-2</c:v>
                </c:pt>
                <c:pt idx="108">
                  <c:v>-4.1152264922857285E-2</c:v>
                </c:pt>
                <c:pt idx="109">
                  <c:v>-3.9999999105930328E-2</c:v>
                </c:pt>
                <c:pt idx="110">
                  <c:v>-3.9347540587186813E-2</c:v>
                </c:pt>
                <c:pt idx="111">
                  <c:v>-3.9682541042566299E-2</c:v>
                </c:pt>
                <c:pt idx="112">
                  <c:v>-4.0016006678342819E-2</c:v>
                </c:pt>
                <c:pt idx="113">
                  <c:v>-4.0800001472234726E-2</c:v>
                </c:pt>
                <c:pt idx="114">
                  <c:v>-4.1636914014816284E-2</c:v>
                </c:pt>
                <c:pt idx="115">
                  <c:v>-4.2791746556758881E-2</c:v>
                </c:pt>
              </c:numCache>
            </c:numRef>
          </c:val>
          <c:smooth val="0"/>
          <c:extLst>
            <c:ext xmlns:c16="http://schemas.microsoft.com/office/drawing/2014/chart" uri="{C3380CC4-5D6E-409C-BE32-E72D297353CC}">
              <c16:uniqueId val="{00000001-31E9-4763-B260-895774B13456}"/>
            </c:ext>
          </c:extLst>
        </c:ser>
        <c:dLbls>
          <c:showLegendKey val="0"/>
          <c:showVal val="0"/>
          <c:showCatName val="0"/>
          <c:showSerName val="0"/>
          <c:showPercent val="0"/>
          <c:showBubbleSize val="0"/>
        </c:dLbls>
        <c:marker val="1"/>
        <c:smooth val="0"/>
        <c:axId val="146805120"/>
        <c:axId val="146803328"/>
      </c:lineChart>
      <c:dateAx>
        <c:axId val="147447168"/>
        <c:scaling>
          <c:orientation val="minMax"/>
        </c:scaling>
        <c:delete val="0"/>
        <c:axPos val="b"/>
        <c:numFmt formatCode="m/d/yyyy" sourceLinked="1"/>
        <c:majorTickMark val="out"/>
        <c:minorTickMark val="none"/>
        <c:tickLblPos val="nextTo"/>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6801792"/>
        <c:crosses val="autoZero"/>
        <c:auto val="1"/>
        <c:lblOffset val="100"/>
        <c:baseTimeUnit val="months"/>
      </c:dateAx>
      <c:valAx>
        <c:axId val="146801792"/>
        <c:scaling>
          <c:orientation val="minMax"/>
        </c:scaling>
        <c:delete val="0"/>
        <c:axPos val="l"/>
        <c:numFmt formatCode="0%" sourceLinked="0"/>
        <c:majorTickMark val="out"/>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7447168"/>
        <c:crosses val="autoZero"/>
        <c:crossBetween val="between"/>
      </c:valAx>
      <c:valAx>
        <c:axId val="14680332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6805120"/>
        <c:crosses val="max"/>
        <c:crossBetween val="between"/>
      </c:valAx>
      <c:dateAx>
        <c:axId val="146805120"/>
        <c:scaling>
          <c:orientation val="minMax"/>
        </c:scaling>
        <c:delete val="1"/>
        <c:axPos val="b"/>
        <c:numFmt formatCode="m/d/yyyy" sourceLinked="1"/>
        <c:majorTickMark val="out"/>
        <c:minorTickMark val="none"/>
        <c:tickLblPos val="nextTo"/>
        <c:crossAx val="146803328"/>
        <c:crosses val="autoZero"/>
        <c:auto val="1"/>
        <c:lblOffset val="100"/>
        <c:baseTimeUnit val="months"/>
      </c:dateAx>
      <c:spPr>
        <a:noFill/>
        <a:ln>
          <a:noFill/>
        </a:ln>
        <a:effectLst/>
      </c:spPr>
    </c:plotArea>
    <c:legend>
      <c:legendPos val="b"/>
      <c:layout>
        <c:manualLayout>
          <c:xMode val="edge"/>
          <c:yMode val="edge"/>
          <c:x val="0.27680363434300442"/>
          <c:y val="0.91036166999906631"/>
          <c:w val="0.44639267219975881"/>
          <c:h val="7.7371235756808876E-2"/>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Share Reduced</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64-4F0B-AEBA-771B8604CD8B}"/>
                </c:ext>
              </c:extLst>
            </c:dLbl>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Sheet1!$A$2:$A$57</c:f>
              <c:numCache>
                <c:formatCode>m/d/yyyy</c:formatCode>
                <c:ptCount val="5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numCache>
            </c:numRef>
          </c:cat>
          <c:val>
            <c:numRef>
              <c:f>Sheet1!$B$2:$B$57</c:f>
              <c:numCache>
                <c:formatCode>0.0%</c:formatCode>
                <c:ptCount val="56"/>
                <c:pt idx="0">
                  <c:v>7.5010955333709717E-3</c:v>
                </c:pt>
                <c:pt idx="1">
                  <c:v>-5.3796172142028809E-4</c:v>
                </c:pt>
                <c:pt idx="2">
                  <c:v>-5.1169991493225098E-3</c:v>
                </c:pt>
                <c:pt idx="3">
                  <c:v>-1.0062038898468018E-2</c:v>
                </c:pt>
                <c:pt idx="4">
                  <c:v>-1.3792634010314941E-2</c:v>
                </c:pt>
                <c:pt idx="5">
                  <c:v>-1.5136152505874634E-2</c:v>
                </c:pt>
                <c:pt idx="6">
                  <c:v>-1.9832104444503784E-2</c:v>
                </c:pt>
                <c:pt idx="7">
                  <c:v>-1.5630513429641724E-2</c:v>
                </c:pt>
                <c:pt idx="8">
                  <c:v>-1.8202871084213257E-2</c:v>
                </c:pt>
                <c:pt idx="9">
                  <c:v>-2.1035522222518921E-2</c:v>
                </c:pt>
                <c:pt idx="10">
                  <c:v>-2.2673696279525757E-2</c:v>
                </c:pt>
                <c:pt idx="11">
                  <c:v>-1.9829452037811279E-2</c:v>
                </c:pt>
                <c:pt idx="12">
                  <c:v>-1.6505807638168335E-2</c:v>
                </c:pt>
                <c:pt idx="13">
                  <c:v>-1.1584103107452393E-2</c:v>
                </c:pt>
                <c:pt idx="14">
                  <c:v>-1.1392384767532349E-2</c:v>
                </c:pt>
                <c:pt idx="15">
                  <c:v>-1.0623276233673096E-2</c:v>
                </c:pt>
                <c:pt idx="16">
                  <c:v>-9.331822395324707E-3</c:v>
                </c:pt>
                <c:pt idx="17">
                  <c:v>-2.8288364410400391E-3</c:v>
                </c:pt>
                <c:pt idx="18">
                  <c:v>1.1235475540161133E-3</c:v>
                </c:pt>
                <c:pt idx="19">
                  <c:v>3.7530064582824707E-4</c:v>
                </c:pt>
                <c:pt idx="20">
                  <c:v>-3.8384199142456055E-3</c:v>
                </c:pt>
                <c:pt idx="21">
                  <c:v>-4.9184560775756836E-3</c:v>
                </c:pt>
                <c:pt idx="22">
                  <c:v>-4.2175650596618652E-3</c:v>
                </c:pt>
                <c:pt idx="23">
                  <c:v>-4.7310292720794678E-3</c:v>
                </c:pt>
                <c:pt idx="24">
                  <c:v>-8.6956322193145752E-3</c:v>
                </c:pt>
                <c:pt idx="25">
                  <c:v>-1.3478219509124756E-2</c:v>
                </c:pt>
                <c:pt idx="26">
                  <c:v>-1.4961719512939453E-2</c:v>
                </c:pt>
                <c:pt idx="27">
                  <c:v>-1.6672134399414063E-2</c:v>
                </c:pt>
                <c:pt idx="28">
                  <c:v>-1.165732741355896E-2</c:v>
                </c:pt>
                <c:pt idx="29">
                  <c:v>-1.2563198804855347E-2</c:v>
                </c:pt>
                <c:pt idx="30">
                  <c:v>-1.235315203666687E-2</c:v>
                </c:pt>
                <c:pt idx="31">
                  <c:v>-1.7752975225448608E-2</c:v>
                </c:pt>
                <c:pt idx="32">
                  <c:v>-1.6841769218444824E-2</c:v>
                </c:pt>
                <c:pt idx="33">
                  <c:v>-5.375206470489502E-3</c:v>
                </c:pt>
                <c:pt idx="34">
                  <c:v>-1.3597726821899414E-2</c:v>
                </c:pt>
                <c:pt idx="35">
                  <c:v>-1.0661959648132324E-2</c:v>
                </c:pt>
                <c:pt idx="36">
                  <c:v>-5.5882632732391357E-3</c:v>
                </c:pt>
                <c:pt idx="37">
                  <c:v>3.2762885093688965E-3</c:v>
                </c:pt>
                <c:pt idx="38">
                  <c:v>1.4436721801757813E-2</c:v>
                </c:pt>
                <c:pt idx="39">
                  <c:v>2.2396713495254517E-2</c:v>
                </c:pt>
                <c:pt idx="40">
                  <c:v>2.130591869354248E-2</c:v>
                </c:pt>
                <c:pt idx="41">
                  <c:v>2.5631755590438843E-2</c:v>
                </c:pt>
                <c:pt idx="42">
                  <c:v>3.3258020877838135E-2</c:v>
                </c:pt>
                <c:pt idx="43">
                  <c:v>3.9206773042678833E-2</c:v>
                </c:pt>
                <c:pt idx="44">
                  <c:v>6.0168057680130005E-2</c:v>
                </c:pt>
                <c:pt idx="45">
                  <c:v>6.3591957092285156E-2</c:v>
                </c:pt>
                <c:pt idx="46">
                  <c:v>7.4048012495040894E-2</c:v>
                </c:pt>
                <c:pt idx="47">
                  <c:v>6.5818756818771362E-2</c:v>
                </c:pt>
                <c:pt idx="48">
                  <c:v>6.1525821685791016E-2</c:v>
                </c:pt>
                <c:pt idx="49">
                  <c:v>5.032116174697876E-2</c:v>
                </c:pt>
                <c:pt idx="50">
                  <c:v>3.9694607257843018E-2</c:v>
                </c:pt>
                <c:pt idx="51">
                  <c:v>2.9216349124908447E-2</c:v>
                </c:pt>
                <c:pt idx="52">
                  <c:v>2.4471759796142578E-2</c:v>
                </c:pt>
                <c:pt idx="53">
                  <c:v>2.7899891138076782E-2</c:v>
                </c:pt>
                <c:pt idx="54">
                  <c:v>1.5595078468322754E-2</c:v>
                </c:pt>
                <c:pt idx="55">
                  <c:v>1.1409372091293335E-2</c:v>
                </c:pt>
              </c:numCache>
            </c:numRef>
          </c:val>
          <c:extLst>
            <c:ext xmlns:c16="http://schemas.microsoft.com/office/drawing/2014/chart" uri="{C3380CC4-5D6E-409C-BE32-E72D297353CC}">
              <c16:uniqueId val="{00000000-31E9-4763-B260-895774B13456}"/>
            </c:ext>
          </c:extLst>
        </c:ser>
        <c:dLbls>
          <c:showLegendKey val="0"/>
          <c:showVal val="0"/>
          <c:showCatName val="0"/>
          <c:showSerName val="0"/>
          <c:showPercent val="0"/>
          <c:showBubbleSize val="0"/>
        </c:dLbls>
        <c:gapWidth val="219"/>
        <c:overlap val="-27"/>
        <c:axId val="147071744"/>
        <c:axId val="147073280"/>
      </c:barChart>
      <c:lineChart>
        <c:grouping val="standard"/>
        <c:varyColors val="0"/>
        <c:ser>
          <c:idx val="1"/>
          <c:order val="1"/>
          <c:tx>
            <c:strRef>
              <c:f>Sheet1!$C$1</c:f>
              <c:strCache>
                <c:ptCount val="1"/>
                <c:pt idx="0">
                  <c:v>Median Reduction</c:v>
                </c:pt>
              </c:strCache>
            </c:strRef>
          </c:tx>
          <c:spPr>
            <a:ln w="44450" cap="rnd">
              <a:solidFill>
                <a:schemeClr val="accent3"/>
              </a:solidFill>
              <a:round/>
            </a:ln>
            <a:effectLst>
              <a:outerShdw blurRad="50800" dist="38100" dir="2700000" algn="tl" rotWithShape="0">
                <a:prstClr val="black">
                  <a:alpha val="40000"/>
                </a:prstClr>
              </a:outerShdw>
            </a:effectLst>
          </c:spPr>
          <c:marker>
            <c:symbol val="none"/>
          </c:marker>
          <c:dLbls>
            <c:dLbl>
              <c:idx val="111"/>
              <c:layout>
                <c:manualLayout>
                  <c:x val="-3.0637254901960783E-2"/>
                  <c:y val="4.389775797385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64-4F0B-AEBA-771B8604CD8B}"/>
                </c:ext>
              </c:extLst>
            </c:dLbl>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Sheet1!$A$2:$A$57</c:f>
              <c:numCache>
                <c:formatCode>m/d/yyyy</c:formatCode>
                <c:ptCount val="5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numCache>
            </c:numRef>
          </c:cat>
          <c:val>
            <c:numRef>
              <c:f>Sheet1!$C$2:$C$57</c:f>
              <c:numCache>
                <c:formatCode>0.0%</c:formatCode>
                <c:ptCount val="56"/>
                <c:pt idx="0">
                  <c:v>-1.9575133919715881E-3</c:v>
                </c:pt>
                <c:pt idx="1">
                  <c:v>-9.8135694861412048E-4</c:v>
                </c:pt>
                <c:pt idx="2">
                  <c:v>-7.6417252421379089E-4</c:v>
                </c:pt>
                <c:pt idx="3">
                  <c:v>-8.9960545301437378E-4</c:v>
                </c:pt>
                <c:pt idx="4">
                  <c:v>-1.7034970223903656E-3</c:v>
                </c:pt>
                <c:pt idx="5">
                  <c:v>-1.5901066362857819E-3</c:v>
                </c:pt>
                <c:pt idx="6">
                  <c:v>-1.7506182193756104E-3</c:v>
                </c:pt>
                <c:pt idx="7">
                  <c:v>-3.1745806336402893E-4</c:v>
                </c:pt>
                <c:pt idx="8">
                  <c:v>-1.8275007605552673E-3</c:v>
                </c:pt>
                <c:pt idx="9">
                  <c:v>-2.305246889591217E-3</c:v>
                </c:pt>
                <c:pt idx="10">
                  <c:v>-2.0885057747364044E-3</c:v>
                </c:pt>
                <c:pt idx="11">
                  <c:v>-2.3241974413394928E-3</c:v>
                </c:pt>
                <c:pt idx="12">
                  <c:v>-2.1072216331958771E-3</c:v>
                </c:pt>
                <c:pt idx="13">
                  <c:v>-1.4351047575473785E-3</c:v>
                </c:pt>
                <c:pt idx="14">
                  <c:v>-1.9901692867279053E-3</c:v>
                </c:pt>
                <c:pt idx="15">
                  <c:v>-1.0534860193729401E-3</c:v>
                </c:pt>
                <c:pt idx="16">
                  <c:v>-3.8378313183784485E-4</c:v>
                </c:pt>
                <c:pt idx="17">
                  <c:v>-1.0406859219074249E-3</c:v>
                </c:pt>
                <c:pt idx="18">
                  <c:v>-1.1278986930847168E-3</c:v>
                </c:pt>
                <c:pt idx="19">
                  <c:v>-2.8429292142391205E-3</c:v>
                </c:pt>
                <c:pt idx="20">
                  <c:v>-1.4262571930885315E-3</c:v>
                </c:pt>
                <c:pt idx="21">
                  <c:v>-1.3870596885681152E-3</c:v>
                </c:pt>
                <c:pt idx="22">
                  <c:v>-1.9124113023281097E-3</c:v>
                </c:pt>
                <c:pt idx="23">
                  <c:v>-1.19733065366745E-3</c:v>
                </c:pt>
                <c:pt idx="24">
                  <c:v>-7.2636827826499939E-4</c:v>
                </c:pt>
                <c:pt idx="25">
                  <c:v>-1.0670013725757599E-3</c:v>
                </c:pt>
                <c:pt idx="26">
                  <c:v>-1.0780468583106995E-3</c:v>
                </c:pt>
                <c:pt idx="27">
                  <c:v>-2.0202025771141052E-3</c:v>
                </c:pt>
                <c:pt idx="28">
                  <c:v>-1.9138120114803314E-3</c:v>
                </c:pt>
                <c:pt idx="29">
                  <c:v>-2.4752877652645111E-3</c:v>
                </c:pt>
                <c:pt idx="30">
                  <c:v>-1.6367398202419281E-3</c:v>
                </c:pt>
                <c:pt idx="31">
                  <c:v>-1.2937933206558228E-3</c:v>
                </c:pt>
                <c:pt idx="32">
                  <c:v>-1.6291849315166473E-3</c:v>
                </c:pt>
                <c:pt idx="33">
                  <c:v>-1.8237084150314331E-3</c:v>
                </c:pt>
                <c:pt idx="34">
                  <c:v>-1.0690391063690186E-3</c:v>
                </c:pt>
                <c:pt idx="35">
                  <c:v>-2.2988095879554749E-3</c:v>
                </c:pt>
                <c:pt idx="36">
                  <c:v>-2.313707023859024E-3</c:v>
                </c:pt>
                <c:pt idx="37">
                  <c:v>-2.7720965445041656E-3</c:v>
                </c:pt>
                <c:pt idx="38">
                  <c:v>-2.1691098809242249E-3</c:v>
                </c:pt>
                <c:pt idx="39">
                  <c:v>-2.0202025771141052E-3</c:v>
                </c:pt>
                <c:pt idx="40">
                  <c:v>-1.5790648758411407E-3</c:v>
                </c:pt>
                <c:pt idx="41">
                  <c:v>-1.94501131772995E-4</c:v>
                </c:pt>
                <c:pt idx="42">
                  <c:v>-1.0148696601390839E-3</c:v>
                </c:pt>
                <c:pt idx="43">
                  <c:v>-8.1565976142883301E-4</c:v>
                </c:pt>
                <c:pt idx="44">
                  <c:v>-7.8159943222999573E-4</c:v>
                </c:pt>
                <c:pt idx="45">
                  <c:v>-7.5105577707290649E-5</c:v>
                </c:pt>
                <c:pt idx="46">
                  <c:v>-7.7243521809577942E-4</c:v>
                </c:pt>
                <c:pt idx="47">
                  <c:v>-7.0140138268470764E-4</c:v>
                </c:pt>
                <c:pt idx="48">
                  <c:v>-1.9615069031715393E-3</c:v>
                </c:pt>
                <c:pt idx="49">
                  <c:v>-1.6154497861862183E-3</c:v>
                </c:pt>
                <c:pt idx="50">
                  <c:v>-1.5879236161708832E-3</c:v>
                </c:pt>
                <c:pt idx="51">
                  <c:v>-7.2149932384490967E-4</c:v>
                </c:pt>
                <c:pt idx="52">
                  <c:v>-9.5038115978240967E-4</c:v>
                </c:pt>
                <c:pt idx="53">
                  <c:v>-7.0691481232643127E-4</c:v>
                </c:pt>
                <c:pt idx="54">
                  <c:v>-2.0536035299301147E-4</c:v>
                </c:pt>
                <c:pt idx="55">
                  <c:v>1.2508034706115723E-4</c:v>
                </c:pt>
              </c:numCache>
            </c:numRef>
          </c:val>
          <c:smooth val="0"/>
          <c:extLst>
            <c:ext xmlns:c16="http://schemas.microsoft.com/office/drawing/2014/chart" uri="{C3380CC4-5D6E-409C-BE32-E72D297353CC}">
              <c16:uniqueId val="{00000001-31E9-4763-B260-895774B13456}"/>
            </c:ext>
          </c:extLst>
        </c:ser>
        <c:dLbls>
          <c:showLegendKey val="0"/>
          <c:showVal val="0"/>
          <c:showCatName val="0"/>
          <c:showSerName val="0"/>
          <c:showPercent val="0"/>
          <c:showBubbleSize val="0"/>
        </c:dLbls>
        <c:marker val="1"/>
        <c:smooth val="0"/>
        <c:axId val="147084800"/>
        <c:axId val="147083264"/>
      </c:lineChart>
      <c:dateAx>
        <c:axId val="147071744"/>
        <c:scaling>
          <c:orientation val="minMax"/>
        </c:scaling>
        <c:delete val="0"/>
        <c:axPos val="b"/>
        <c:numFmt formatCode="m/d/yyyy" sourceLinked="1"/>
        <c:majorTickMark val="none"/>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crossAx val="147073280"/>
        <c:crosses val="autoZero"/>
        <c:auto val="1"/>
        <c:lblOffset val="100"/>
        <c:baseTimeUnit val="months"/>
      </c:dateAx>
      <c:valAx>
        <c:axId val="147073280"/>
        <c:scaling>
          <c:orientation val="minMax"/>
        </c:scaling>
        <c:delete val="0"/>
        <c:axPos val="l"/>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7071744"/>
        <c:crosses val="autoZero"/>
        <c:crossBetween val="between"/>
      </c:valAx>
      <c:valAx>
        <c:axId val="147083264"/>
        <c:scaling>
          <c:orientation val="minMax"/>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7084800"/>
        <c:crosses val="max"/>
        <c:crossBetween val="between"/>
      </c:valAx>
      <c:dateAx>
        <c:axId val="147084800"/>
        <c:scaling>
          <c:orientation val="minMax"/>
        </c:scaling>
        <c:delete val="1"/>
        <c:axPos val="b"/>
        <c:numFmt formatCode="m/d/yyyy" sourceLinked="1"/>
        <c:majorTickMark val="out"/>
        <c:minorTickMark val="none"/>
        <c:tickLblPos val="nextTo"/>
        <c:crossAx val="14708326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a:t>Santa Clara Median Sales/List Price Ratio</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D.SL_Ratio!$B$1</c:f>
              <c:strCache>
                <c:ptCount val="1"/>
                <c:pt idx="0">
                  <c:v>Median Sales/List Price Ratio</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E8-4446-BA38-10FC6A1675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D.SL_Ratio!$A$2:$A$129</c:f>
              <c:strCache>
                <c:ptCount val="128"/>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pt idx="122">
                  <c:v>Mar-19</c:v>
                </c:pt>
                <c:pt idx="123">
                  <c:v>Apr-19</c:v>
                </c:pt>
                <c:pt idx="124">
                  <c:v>May-19</c:v>
                </c:pt>
                <c:pt idx="125">
                  <c:v>Jun-19</c:v>
                </c:pt>
                <c:pt idx="126">
                  <c:v>Jul-19</c:v>
                </c:pt>
                <c:pt idx="127">
                  <c:v>Aug-19</c:v>
                </c:pt>
              </c:strCache>
            </c:strRef>
          </c:cat>
          <c:val>
            <c:numRef>
              <c:f>D.SL_Ratio!$B$2:$B$129</c:f>
              <c:numCache>
                <c:formatCode>0</c:formatCode>
                <c:ptCount val="128"/>
                <c:pt idx="0">
                  <c:v>0.9882006049156189</c:v>
                </c:pt>
                <c:pt idx="1">
                  <c:v>0.98064517974853516</c:v>
                </c:pt>
                <c:pt idx="2">
                  <c:v>0.98550724983215332</c:v>
                </c:pt>
                <c:pt idx="3">
                  <c:v>0.98266637325286865</c:v>
                </c:pt>
                <c:pt idx="4">
                  <c:v>0.98841571807861328</c:v>
                </c:pt>
                <c:pt idx="5">
                  <c:v>0.99011224508285522</c:v>
                </c:pt>
                <c:pt idx="6">
                  <c:v>0.99161583185195923</c:v>
                </c:pt>
                <c:pt idx="7">
                  <c:v>1</c:v>
                </c:pt>
                <c:pt idx="8">
                  <c:v>1</c:v>
                </c:pt>
                <c:pt idx="9">
                  <c:v>1</c:v>
                </c:pt>
                <c:pt idx="10">
                  <c:v>1</c:v>
                </c:pt>
                <c:pt idx="11">
                  <c:v>1</c:v>
                </c:pt>
                <c:pt idx="12">
                  <c:v>1.0001835823059082</c:v>
                </c:pt>
                <c:pt idx="13">
                  <c:v>1</c:v>
                </c:pt>
                <c:pt idx="14">
                  <c:v>1.0000029802322388</c:v>
                </c:pt>
                <c:pt idx="15">
                  <c:v>1</c:v>
                </c:pt>
                <c:pt idx="16">
                  <c:v>1</c:v>
                </c:pt>
                <c:pt idx="17">
                  <c:v>1</c:v>
                </c:pt>
                <c:pt idx="18">
                  <c:v>1</c:v>
                </c:pt>
                <c:pt idx="19">
                  <c:v>0.99564272165298462</c:v>
                </c:pt>
                <c:pt idx="20">
                  <c:v>0.9946523904800415</c:v>
                </c:pt>
                <c:pt idx="21">
                  <c:v>0.99021077156066895</c:v>
                </c:pt>
                <c:pt idx="22">
                  <c:v>0.98809021711349487</c:v>
                </c:pt>
                <c:pt idx="23">
                  <c:v>0.9874686598777771</c:v>
                </c:pt>
                <c:pt idx="24">
                  <c:v>0.98750001192092896</c:v>
                </c:pt>
                <c:pt idx="25">
                  <c:v>0.99130433797836304</c:v>
                </c:pt>
                <c:pt idx="26">
                  <c:v>0.99230766296386719</c:v>
                </c:pt>
                <c:pt idx="27">
                  <c:v>0.99332773685455322</c:v>
                </c:pt>
                <c:pt idx="28">
                  <c:v>0.9927140474319458</c:v>
                </c:pt>
                <c:pt idx="29">
                  <c:v>0.99753087759017944</c:v>
                </c:pt>
                <c:pt idx="30">
                  <c:v>0.99195712804794312</c:v>
                </c:pt>
                <c:pt idx="31">
                  <c:v>0.99198663234710693</c:v>
                </c:pt>
                <c:pt idx="32">
                  <c:v>0.99029123783111572</c:v>
                </c:pt>
                <c:pt idx="33">
                  <c:v>0.99038463830947876</c:v>
                </c:pt>
                <c:pt idx="34">
                  <c:v>0.99090909957885742</c:v>
                </c:pt>
                <c:pt idx="35">
                  <c:v>0.98679125308990479</c:v>
                </c:pt>
                <c:pt idx="36">
                  <c:v>0.9876980185508728</c:v>
                </c:pt>
                <c:pt idx="37">
                  <c:v>0.99486517906188965</c:v>
                </c:pt>
                <c:pt idx="38">
                  <c:v>1</c:v>
                </c:pt>
                <c:pt idx="39">
                  <c:v>1</c:v>
                </c:pt>
                <c:pt idx="40">
                  <c:v>1.0016694068908691</c:v>
                </c:pt>
                <c:pt idx="41">
                  <c:v>1.0038598775863647</c:v>
                </c:pt>
                <c:pt idx="42">
                  <c:v>1.0090090036392212</c:v>
                </c:pt>
                <c:pt idx="43">
                  <c:v>1.0043165683746338</c:v>
                </c:pt>
                <c:pt idx="44">
                  <c:v>1.0109289884567261</c:v>
                </c:pt>
                <c:pt idx="45">
                  <c:v>1.0080852508544922</c:v>
                </c:pt>
                <c:pt idx="46">
                  <c:v>1.0078082084655762</c:v>
                </c:pt>
                <c:pt idx="47">
                  <c:v>1.0080008506774902</c:v>
                </c:pt>
                <c:pt idx="48">
                  <c:v>1.0053049325942993</c:v>
                </c:pt>
                <c:pt idx="49">
                  <c:v>1.0221719741821289</c:v>
                </c:pt>
                <c:pt idx="50">
                  <c:v>1.0375651121139526</c:v>
                </c:pt>
                <c:pt idx="51">
                  <c:v>1.0462343692779541</c:v>
                </c:pt>
                <c:pt idx="52">
                  <c:v>1.0445449352264404</c:v>
                </c:pt>
                <c:pt idx="53">
                  <c:v>1.0397212505340576</c:v>
                </c:pt>
                <c:pt idx="54">
                  <c:v>1.0351347923278809</c:v>
                </c:pt>
                <c:pt idx="55">
                  <c:v>1.0188114643096924</c:v>
                </c:pt>
                <c:pt idx="56">
                  <c:v>1.0135667324066162</c:v>
                </c:pt>
                <c:pt idx="57">
                  <c:v>1.0080000162124634</c:v>
                </c:pt>
                <c:pt idx="58">
                  <c:v>1.0060606002807617</c:v>
                </c:pt>
                <c:pt idx="59">
                  <c:v>1.0031348466873169</c:v>
                </c:pt>
                <c:pt idx="60">
                  <c:v>1.0076004266738892</c:v>
                </c:pt>
                <c:pt idx="61">
                  <c:v>1.02508544921875</c:v>
                </c:pt>
                <c:pt idx="62">
                  <c:v>1.0361127853393555</c:v>
                </c:pt>
                <c:pt idx="63">
                  <c:v>1.0374410152435303</c:v>
                </c:pt>
                <c:pt idx="64">
                  <c:v>1.037251353263855</c:v>
                </c:pt>
                <c:pt idx="65">
                  <c:v>1.0283200740814209</c:v>
                </c:pt>
                <c:pt idx="66">
                  <c:v>1.0183866024017334</c:v>
                </c:pt>
                <c:pt idx="67">
                  <c:v>1.0129563808441162</c:v>
                </c:pt>
                <c:pt idx="68">
                  <c:v>1.0120240449905396</c:v>
                </c:pt>
                <c:pt idx="69">
                  <c:v>1.0076696872711182</c:v>
                </c:pt>
                <c:pt idx="70">
                  <c:v>1.001694917678833</c:v>
                </c:pt>
                <c:pt idx="71">
                  <c:v>1.0007307529449463</c:v>
                </c:pt>
                <c:pt idx="72">
                  <c:v>1</c:v>
                </c:pt>
                <c:pt idx="73">
                  <c:v>1.0203847885131836</c:v>
                </c:pt>
                <c:pt idx="74">
                  <c:v>1.0443274974822998</c:v>
                </c:pt>
                <c:pt idx="75">
                  <c:v>1.0538071393966675</c:v>
                </c:pt>
                <c:pt idx="76">
                  <c:v>1.0529980659484863</c:v>
                </c:pt>
                <c:pt idx="77">
                  <c:v>1.0456358194351196</c:v>
                </c:pt>
                <c:pt idx="78">
                  <c:v>1.0344827175140381</c:v>
                </c:pt>
                <c:pt idx="79">
                  <c:v>1.0295519828796387</c:v>
                </c:pt>
                <c:pt idx="80">
                  <c:v>1.0228571891784668</c:v>
                </c:pt>
                <c:pt idx="81">
                  <c:v>1.0104166269302368</c:v>
                </c:pt>
                <c:pt idx="82">
                  <c:v>1.0047043561935425</c:v>
                </c:pt>
                <c:pt idx="83">
                  <c:v>1.0052045583724976</c:v>
                </c:pt>
                <c:pt idx="84">
                  <c:v>1.0076702833175659</c:v>
                </c:pt>
                <c:pt idx="85">
                  <c:v>1.0165750980377197</c:v>
                </c:pt>
                <c:pt idx="86">
                  <c:v>1.0390428304672241</c:v>
                </c:pt>
                <c:pt idx="87">
                  <c:v>1.0356601476669312</c:v>
                </c:pt>
                <c:pt idx="88">
                  <c:v>1.0291595458984375</c:v>
                </c:pt>
                <c:pt idx="89">
                  <c:v>1.0241657495498657</c:v>
                </c:pt>
                <c:pt idx="90">
                  <c:v>1.0069558620452881</c:v>
                </c:pt>
                <c:pt idx="91">
                  <c:v>1.0021786689758301</c:v>
                </c:pt>
                <c:pt idx="92">
                  <c:v>1.0020700693130493</c:v>
                </c:pt>
                <c:pt idx="93">
                  <c:v>1.0037088394165039</c:v>
                </c:pt>
                <c:pt idx="94">
                  <c:v>1.0000015497207642</c:v>
                </c:pt>
                <c:pt idx="95">
                  <c:v>1</c:v>
                </c:pt>
                <c:pt idx="96">
                  <c:v>1</c:v>
                </c:pt>
                <c:pt idx="97">
                  <c:v>1.0181077718734741</c:v>
                </c:pt>
                <c:pt idx="98">
                  <c:v>1.0333104133605957</c:v>
                </c:pt>
                <c:pt idx="99">
                  <c:v>1.0524842739105225</c:v>
                </c:pt>
                <c:pt idx="100">
                  <c:v>1.0455276966094971</c:v>
                </c:pt>
                <c:pt idx="101">
                  <c:v>1.0398863554000854</c:v>
                </c:pt>
                <c:pt idx="102">
                  <c:v>1.038798451423645</c:v>
                </c:pt>
                <c:pt idx="103">
                  <c:v>1.0472784042358398</c:v>
                </c:pt>
                <c:pt idx="104">
                  <c:v>1.0413448810577393</c:v>
                </c:pt>
                <c:pt idx="105">
                  <c:v>1.0568673610687256</c:v>
                </c:pt>
                <c:pt idx="106">
                  <c:v>1.0664983987808228</c:v>
                </c:pt>
                <c:pt idx="107">
                  <c:v>1.0675837993621826</c:v>
                </c:pt>
                <c:pt idx="108">
                  <c:v>1.0674624443054199</c:v>
                </c:pt>
                <c:pt idx="109">
                  <c:v>1.1032295227050781</c:v>
                </c:pt>
                <c:pt idx="110">
                  <c:v>1.1121981143951416</c:v>
                </c:pt>
                <c:pt idx="111">
                  <c:v>1.1123605966567993</c:v>
                </c:pt>
                <c:pt idx="112">
                  <c:v>1.0983982086181641</c:v>
                </c:pt>
                <c:pt idx="113">
                  <c:v>1.0674610137939453</c:v>
                </c:pt>
                <c:pt idx="114">
                  <c:v>1.0430107116699219</c:v>
                </c:pt>
                <c:pt idx="115">
                  <c:v>1.0256054401397705</c:v>
                </c:pt>
                <c:pt idx="116">
                  <c:v>1.0076923370361328</c:v>
                </c:pt>
                <c:pt idx="117">
                  <c:v>1.0020661354064941</c:v>
                </c:pt>
                <c:pt idx="118">
                  <c:v>1</c:v>
                </c:pt>
                <c:pt idx="119">
                  <c:v>1</c:v>
                </c:pt>
                <c:pt idx="120">
                  <c:v>0.98734176158905029</c:v>
                </c:pt>
                <c:pt idx="121">
                  <c:v>1</c:v>
                </c:pt>
                <c:pt idx="122">
                  <c:v>1.0008339881896973</c:v>
                </c:pt>
                <c:pt idx="123">
                  <c:v>1.0070300102233887</c:v>
                </c:pt>
                <c:pt idx="124">
                  <c:v>1.0059422254562378</c:v>
                </c:pt>
                <c:pt idx="125">
                  <c:v>1.0021551847457886</c:v>
                </c:pt>
                <c:pt idx="126">
                  <c:v>1</c:v>
                </c:pt>
                <c:pt idx="127">
                  <c:v>1</c:v>
                </c:pt>
              </c:numCache>
            </c:numRef>
          </c:val>
          <c:extLst>
            <c:ext xmlns:c16="http://schemas.microsoft.com/office/drawing/2014/chart" uri="{C3380CC4-5D6E-409C-BE32-E72D297353CC}">
              <c16:uniqueId val="{00000000-26E8-4446-BA38-10FC6A16754B}"/>
            </c:ext>
          </c:extLst>
        </c:ser>
        <c:dLbls>
          <c:showLegendKey val="0"/>
          <c:showVal val="0"/>
          <c:showCatName val="0"/>
          <c:showSerName val="0"/>
          <c:showPercent val="0"/>
          <c:showBubbleSize val="0"/>
        </c:dLbls>
        <c:gapWidth val="219"/>
        <c:overlap val="-27"/>
        <c:axId val="2132675743"/>
        <c:axId val="2129929199"/>
      </c:barChart>
      <c:catAx>
        <c:axId val="213267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129929199"/>
        <c:crosses val="autoZero"/>
        <c:auto val="1"/>
        <c:lblAlgn val="ctr"/>
        <c:lblOffset val="100"/>
        <c:noMultiLvlLbl val="0"/>
      </c:catAx>
      <c:valAx>
        <c:axId val="212992919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132675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Santa Clara Median Sales/List Ratio</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D.SL_Ratio_Buckets!$B$1</c:f>
              <c:strCache>
                <c:ptCount val="1"/>
                <c:pt idx="0">
                  <c:v>2018</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D.SL_Ratio_Buckets!$A$2:$A$9</c:f>
              <c:strCache>
                <c:ptCount val="8"/>
                <c:pt idx="0">
                  <c:v>Under $750K</c:v>
                </c:pt>
                <c:pt idx="1">
                  <c:v>$750K-$1M</c:v>
                </c:pt>
                <c:pt idx="2">
                  <c:v>$1-$1.25M</c:v>
                </c:pt>
                <c:pt idx="3">
                  <c:v>$1.25-$1.5M</c:v>
                </c:pt>
                <c:pt idx="4">
                  <c:v>$1.5-$2M</c:v>
                </c:pt>
                <c:pt idx="5">
                  <c:v>$2-$3M</c:v>
                </c:pt>
                <c:pt idx="6">
                  <c:v>$3M +</c:v>
                </c:pt>
                <c:pt idx="7">
                  <c:v>Total</c:v>
                </c:pt>
              </c:strCache>
            </c:strRef>
          </c:cat>
          <c:val>
            <c:numRef>
              <c:f>D.SL_Ratio_Buckets!$B$2:$B$9</c:f>
              <c:numCache>
                <c:formatCode>0</c:formatCode>
                <c:ptCount val="8"/>
                <c:pt idx="0">
                  <c:v>1.0078890323638916</c:v>
                </c:pt>
                <c:pt idx="1">
                  <c:v>1.0233592987060547</c:v>
                </c:pt>
                <c:pt idx="2">
                  <c:v>1.0251679420471191</c:v>
                </c:pt>
                <c:pt idx="3">
                  <c:v>1.0345503091812134</c:v>
                </c:pt>
                <c:pt idx="4">
                  <c:v>1.0305901765823364</c:v>
                </c:pt>
                <c:pt idx="5">
                  <c:v>1.0463821887969971</c:v>
                </c:pt>
                <c:pt idx="6">
                  <c:v>1.0030090808868408</c:v>
                </c:pt>
                <c:pt idx="7">
                  <c:v>1.0256054401397705</c:v>
                </c:pt>
              </c:numCache>
            </c:numRef>
          </c:val>
          <c:extLst>
            <c:ext xmlns:c16="http://schemas.microsoft.com/office/drawing/2014/chart" uri="{C3380CC4-5D6E-409C-BE32-E72D297353CC}">
              <c16:uniqueId val="{00000000-9C7E-4508-AF90-17CE00D7006D}"/>
            </c:ext>
          </c:extLst>
        </c:ser>
        <c:ser>
          <c:idx val="1"/>
          <c:order val="1"/>
          <c:tx>
            <c:strRef>
              <c:f>D.SL_Ratio_Buckets!$C$1</c:f>
              <c:strCache>
                <c:ptCount val="1"/>
                <c:pt idx="0">
                  <c:v>2019</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D.SL_Ratio_Buckets!$A$2:$A$9</c:f>
              <c:strCache>
                <c:ptCount val="8"/>
                <c:pt idx="0">
                  <c:v>Under $750K</c:v>
                </c:pt>
                <c:pt idx="1">
                  <c:v>$750K-$1M</c:v>
                </c:pt>
                <c:pt idx="2">
                  <c:v>$1-$1.25M</c:v>
                </c:pt>
                <c:pt idx="3">
                  <c:v>$1.25-$1.5M</c:v>
                </c:pt>
                <c:pt idx="4">
                  <c:v>$1.5-$2M</c:v>
                </c:pt>
                <c:pt idx="5">
                  <c:v>$2-$3M</c:v>
                </c:pt>
                <c:pt idx="6">
                  <c:v>$3M +</c:v>
                </c:pt>
                <c:pt idx="7">
                  <c:v>Total</c:v>
                </c:pt>
              </c:strCache>
            </c:strRef>
          </c:cat>
          <c:val>
            <c:numRef>
              <c:f>D.SL_Ratio_Buckets!$C$2:$C$9</c:f>
              <c:numCache>
                <c:formatCode>0</c:formatCode>
                <c:ptCount val="8"/>
                <c:pt idx="0">
                  <c:v>1.0000014305114746</c:v>
                </c:pt>
                <c:pt idx="1">
                  <c:v>1</c:v>
                </c:pt>
                <c:pt idx="2">
                  <c:v>1</c:v>
                </c:pt>
                <c:pt idx="3">
                  <c:v>0.99844962358474731</c:v>
                </c:pt>
                <c:pt idx="4">
                  <c:v>1</c:v>
                </c:pt>
                <c:pt idx="5">
                  <c:v>1</c:v>
                </c:pt>
                <c:pt idx="6">
                  <c:v>0.97497278451919556</c:v>
                </c:pt>
                <c:pt idx="7">
                  <c:v>1</c:v>
                </c:pt>
              </c:numCache>
            </c:numRef>
          </c:val>
          <c:extLst>
            <c:ext xmlns:c16="http://schemas.microsoft.com/office/drawing/2014/chart" uri="{C3380CC4-5D6E-409C-BE32-E72D297353CC}">
              <c16:uniqueId val="{00000001-9C7E-4508-AF90-17CE00D7006D}"/>
            </c:ext>
          </c:extLst>
        </c:ser>
        <c:dLbls>
          <c:showLegendKey val="0"/>
          <c:showVal val="0"/>
          <c:showCatName val="0"/>
          <c:showSerName val="0"/>
          <c:showPercent val="0"/>
          <c:showBubbleSize val="0"/>
        </c:dLbls>
        <c:gapWidth val="219"/>
        <c:overlap val="-27"/>
        <c:axId val="2102979695"/>
        <c:axId val="1885773487"/>
      </c:barChart>
      <c:catAx>
        <c:axId val="210297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885773487"/>
        <c:crosses val="autoZero"/>
        <c:auto val="1"/>
        <c:lblAlgn val="ctr"/>
        <c:lblOffset val="100"/>
        <c:noMultiLvlLbl val="0"/>
      </c:catAx>
      <c:valAx>
        <c:axId val="188577348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102979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U. Mich. Consumer Sentiment Index</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D.Sentiment!$B$1</c:f>
              <c:strCache>
                <c:ptCount val="1"/>
                <c:pt idx="0">
                  <c:v>UMCSENT</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D.Sentiment!$A$304:$A$802</c:f>
              <c:numCache>
                <c:formatCode>m/d/yyyy</c:formatCode>
                <c:ptCount val="499"/>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numCache>
            </c:numRef>
          </c:cat>
          <c:val>
            <c:numRef>
              <c:f>D.Sentiment!$B$304:$B$802</c:f>
              <c:numCache>
                <c:formatCode>0</c:formatCode>
                <c:ptCount val="499"/>
                <c:pt idx="0">
                  <c:v>83.7</c:v>
                </c:pt>
                <c:pt idx="1">
                  <c:v>84.3</c:v>
                </c:pt>
                <c:pt idx="2">
                  <c:v>78.8</c:v>
                </c:pt>
                <c:pt idx="3">
                  <c:v>81.599999999999994</c:v>
                </c:pt>
                <c:pt idx="4">
                  <c:v>82.9</c:v>
                </c:pt>
                <c:pt idx="5">
                  <c:v>80</c:v>
                </c:pt>
                <c:pt idx="6">
                  <c:v>82.4</c:v>
                </c:pt>
                <c:pt idx="7">
                  <c:v>78.400000000000006</c:v>
                </c:pt>
                <c:pt idx="8">
                  <c:v>80.400000000000006</c:v>
                </c:pt>
                <c:pt idx="9">
                  <c:v>79.3</c:v>
                </c:pt>
                <c:pt idx="10">
                  <c:v>75</c:v>
                </c:pt>
                <c:pt idx="11">
                  <c:v>66.099999999999994</c:v>
                </c:pt>
                <c:pt idx="12">
                  <c:v>72.099999999999994</c:v>
                </c:pt>
                <c:pt idx="13">
                  <c:v>73.900000000000006</c:v>
                </c:pt>
                <c:pt idx="14">
                  <c:v>68.400000000000006</c:v>
                </c:pt>
                <c:pt idx="15">
                  <c:v>66</c:v>
                </c:pt>
                <c:pt idx="16">
                  <c:v>68.099999999999994</c:v>
                </c:pt>
                <c:pt idx="17">
                  <c:v>65.8</c:v>
                </c:pt>
                <c:pt idx="18">
                  <c:v>60.4</c:v>
                </c:pt>
                <c:pt idx="19">
                  <c:v>64.5</c:v>
                </c:pt>
                <c:pt idx="20">
                  <c:v>66.7</c:v>
                </c:pt>
                <c:pt idx="21">
                  <c:v>62.1</c:v>
                </c:pt>
                <c:pt idx="22">
                  <c:v>63.3</c:v>
                </c:pt>
                <c:pt idx="23">
                  <c:v>61</c:v>
                </c:pt>
                <c:pt idx="24">
                  <c:v>67</c:v>
                </c:pt>
                <c:pt idx="25">
                  <c:v>66.900000000000006</c:v>
                </c:pt>
                <c:pt idx="26">
                  <c:v>56.5</c:v>
                </c:pt>
                <c:pt idx="27">
                  <c:v>52.7</c:v>
                </c:pt>
                <c:pt idx="28">
                  <c:v>51.7</c:v>
                </c:pt>
                <c:pt idx="29">
                  <c:v>58.7</c:v>
                </c:pt>
                <c:pt idx="30">
                  <c:v>62.3</c:v>
                </c:pt>
                <c:pt idx="31">
                  <c:v>67.3</c:v>
                </c:pt>
                <c:pt idx="32">
                  <c:v>73.7</c:v>
                </c:pt>
                <c:pt idx="33">
                  <c:v>75</c:v>
                </c:pt>
                <c:pt idx="34">
                  <c:v>76.7</c:v>
                </c:pt>
                <c:pt idx="35">
                  <c:v>64.5</c:v>
                </c:pt>
                <c:pt idx="36">
                  <c:v>71.400000000000006</c:v>
                </c:pt>
                <c:pt idx="37">
                  <c:v>66.900000000000006</c:v>
                </c:pt>
                <c:pt idx="38">
                  <c:v>66.5</c:v>
                </c:pt>
                <c:pt idx="39">
                  <c:v>72.400000000000006</c:v>
                </c:pt>
                <c:pt idx="40">
                  <c:v>76.3</c:v>
                </c:pt>
                <c:pt idx="41">
                  <c:v>73.099999999999994</c:v>
                </c:pt>
                <c:pt idx="42">
                  <c:v>74.099999999999994</c:v>
                </c:pt>
                <c:pt idx="43">
                  <c:v>77.2</c:v>
                </c:pt>
                <c:pt idx="44">
                  <c:v>73.099999999999994</c:v>
                </c:pt>
                <c:pt idx="45">
                  <c:v>70.3</c:v>
                </c:pt>
                <c:pt idx="46">
                  <c:v>62.5</c:v>
                </c:pt>
                <c:pt idx="47">
                  <c:v>64.3</c:v>
                </c:pt>
                <c:pt idx="48">
                  <c:v>71</c:v>
                </c:pt>
                <c:pt idx="49">
                  <c:v>66.5</c:v>
                </c:pt>
                <c:pt idx="50">
                  <c:v>62</c:v>
                </c:pt>
                <c:pt idx="51">
                  <c:v>65.5</c:v>
                </c:pt>
                <c:pt idx="52">
                  <c:v>67.5</c:v>
                </c:pt>
                <c:pt idx="53">
                  <c:v>65.7</c:v>
                </c:pt>
                <c:pt idx="54">
                  <c:v>65.400000000000006</c:v>
                </c:pt>
                <c:pt idx="55">
                  <c:v>65.400000000000006</c:v>
                </c:pt>
                <c:pt idx="56">
                  <c:v>69.3</c:v>
                </c:pt>
                <c:pt idx="57">
                  <c:v>73.400000000000006</c:v>
                </c:pt>
                <c:pt idx="58">
                  <c:v>72.099999999999994</c:v>
                </c:pt>
                <c:pt idx="59">
                  <c:v>71.900000000000006</c:v>
                </c:pt>
                <c:pt idx="60">
                  <c:v>70.400000000000006</c:v>
                </c:pt>
                <c:pt idx="61">
                  <c:v>74.599999999999994</c:v>
                </c:pt>
                <c:pt idx="62">
                  <c:v>80.8</c:v>
                </c:pt>
                <c:pt idx="63">
                  <c:v>89.1</c:v>
                </c:pt>
                <c:pt idx="64">
                  <c:v>93.3</c:v>
                </c:pt>
                <c:pt idx="65">
                  <c:v>92.2</c:v>
                </c:pt>
                <c:pt idx="66">
                  <c:v>92.8</c:v>
                </c:pt>
                <c:pt idx="67">
                  <c:v>90.9</c:v>
                </c:pt>
                <c:pt idx="68">
                  <c:v>89.9</c:v>
                </c:pt>
                <c:pt idx="69">
                  <c:v>89.3</c:v>
                </c:pt>
                <c:pt idx="70">
                  <c:v>91.1</c:v>
                </c:pt>
                <c:pt idx="71">
                  <c:v>94.2</c:v>
                </c:pt>
                <c:pt idx="72">
                  <c:v>100.1</c:v>
                </c:pt>
                <c:pt idx="73">
                  <c:v>97.4</c:v>
                </c:pt>
                <c:pt idx="74">
                  <c:v>101</c:v>
                </c:pt>
                <c:pt idx="75">
                  <c:v>96.1</c:v>
                </c:pt>
                <c:pt idx="76">
                  <c:v>98.1</c:v>
                </c:pt>
                <c:pt idx="77">
                  <c:v>95.5</c:v>
                </c:pt>
                <c:pt idx="78">
                  <c:v>96.6</c:v>
                </c:pt>
                <c:pt idx="79">
                  <c:v>99.1</c:v>
                </c:pt>
                <c:pt idx="80">
                  <c:v>100.9</c:v>
                </c:pt>
                <c:pt idx="81">
                  <c:v>96.3</c:v>
                </c:pt>
                <c:pt idx="82">
                  <c:v>95.7</c:v>
                </c:pt>
                <c:pt idx="83">
                  <c:v>92.9</c:v>
                </c:pt>
                <c:pt idx="84">
                  <c:v>96</c:v>
                </c:pt>
                <c:pt idx="85">
                  <c:v>93.7</c:v>
                </c:pt>
                <c:pt idx="86">
                  <c:v>93.7</c:v>
                </c:pt>
                <c:pt idx="87">
                  <c:v>94.6</c:v>
                </c:pt>
                <c:pt idx="88">
                  <c:v>91.8</c:v>
                </c:pt>
                <c:pt idx="89">
                  <c:v>96.5</c:v>
                </c:pt>
                <c:pt idx="90">
                  <c:v>94</c:v>
                </c:pt>
                <c:pt idx="91">
                  <c:v>92.4</c:v>
                </c:pt>
                <c:pt idx="92">
                  <c:v>92.1</c:v>
                </c:pt>
                <c:pt idx="93">
                  <c:v>88.4</c:v>
                </c:pt>
                <c:pt idx="94">
                  <c:v>90.9</c:v>
                </c:pt>
                <c:pt idx="95">
                  <c:v>93.9</c:v>
                </c:pt>
                <c:pt idx="96">
                  <c:v>95.6</c:v>
                </c:pt>
                <c:pt idx="97">
                  <c:v>95.9</c:v>
                </c:pt>
                <c:pt idx="98">
                  <c:v>95.1</c:v>
                </c:pt>
                <c:pt idx="99">
                  <c:v>96.2</c:v>
                </c:pt>
                <c:pt idx="100">
                  <c:v>94.8</c:v>
                </c:pt>
                <c:pt idx="101">
                  <c:v>99.3</c:v>
                </c:pt>
                <c:pt idx="102">
                  <c:v>97.7</c:v>
                </c:pt>
                <c:pt idx="103">
                  <c:v>94.9</c:v>
                </c:pt>
                <c:pt idx="104">
                  <c:v>91.9</c:v>
                </c:pt>
                <c:pt idx="105">
                  <c:v>95.6</c:v>
                </c:pt>
                <c:pt idx="106">
                  <c:v>91.4</c:v>
                </c:pt>
                <c:pt idx="107">
                  <c:v>89.1</c:v>
                </c:pt>
                <c:pt idx="108">
                  <c:v>90.4</c:v>
                </c:pt>
                <c:pt idx="109">
                  <c:v>90.2</c:v>
                </c:pt>
                <c:pt idx="110">
                  <c:v>90.8</c:v>
                </c:pt>
                <c:pt idx="111">
                  <c:v>92.8</c:v>
                </c:pt>
                <c:pt idx="112">
                  <c:v>91.1</c:v>
                </c:pt>
                <c:pt idx="113">
                  <c:v>91.5</c:v>
                </c:pt>
                <c:pt idx="114">
                  <c:v>93.7</c:v>
                </c:pt>
                <c:pt idx="115">
                  <c:v>94.4</c:v>
                </c:pt>
                <c:pt idx="116">
                  <c:v>93.6</c:v>
                </c:pt>
                <c:pt idx="117">
                  <c:v>89.3</c:v>
                </c:pt>
                <c:pt idx="118">
                  <c:v>83.1</c:v>
                </c:pt>
                <c:pt idx="119">
                  <c:v>86.8</c:v>
                </c:pt>
                <c:pt idx="120">
                  <c:v>90.8</c:v>
                </c:pt>
                <c:pt idx="121">
                  <c:v>91.6</c:v>
                </c:pt>
                <c:pt idx="122">
                  <c:v>94.6</c:v>
                </c:pt>
                <c:pt idx="123">
                  <c:v>91.2</c:v>
                </c:pt>
                <c:pt idx="124">
                  <c:v>94.8</c:v>
                </c:pt>
                <c:pt idx="125">
                  <c:v>94.7</c:v>
                </c:pt>
                <c:pt idx="126">
                  <c:v>93.4</c:v>
                </c:pt>
                <c:pt idx="127">
                  <c:v>97.4</c:v>
                </c:pt>
                <c:pt idx="128">
                  <c:v>97.3</c:v>
                </c:pt>
                <c:pt idx="129">
                  <c:v>94.1</c:v>
                </c:pt>
                <c:pt idx="130">
                  <c:v>93</c:v>
                </c:pt>
                <c:pt idx="131">
                  <c:v>91.9</c:v>
                </c:pt>
                <c:pt idx="132">
                  <c:v>97.9</c:v>
                </c:pt>
                <c:pt idx="133">
                  <c:v>95.4</c:v>
                </c:pt>
                <c:pt idx="134">
                  <c:v>94.3</c:v>
                </c:pt>
                <c:pt idx="135">
                  <c:v>91.5</c:v>
                </c:pt>
                <c:pt idx="136">
                  <c:v>90.7</c:v>
                </c:pt>
                <c:pt idx="137">
                  <c:v>90.6</c:v>
                </c:pt>
                <c:pt idx="138">
                  <c:v>92</c:v>
                </c:pt>
                <c:pt idx="139">
                  <c:v>89.6</c:v>
                </c:pt>
                <c:pt idx="140">
                  <c:v>95.8</c:v>
                </c:pt>
                <c:pt idx="141">
                  <c:v>93.9</c:v>
                </c:pt>
                <c:pt idx="142">
                  <c:v>90.9</c:v>
                </c:pt>
                <c:pt idx="143">
                  <c:v>90.5</c:v>
                </c:pt>
                <c:pt idx="144">
                  <c:v>93</c:v>
                </c:pt>
                <c:pt idx="145">
                  <c:v>89.5</c:v>
                </c:pt>
                <c:pt idx="146">
                  <c:v>91.3</c:v>
                </c:pt>
                <c:pt idx="147">
                  <c:v>93.9</c:v>
                </c:pt>
                <c:pt idx="148">
                  <c:v>90.6</c:v>
                </c:pt>
                <c:pt idx="149">
                  <c:v>88.3</c:v>
                </c:pt>
                <c:pt idx="150">
                  <c:v>88.2</c:v>
                </c:pt>
                <c:pt idx="151">
                  <c:v>76.400000000000006</c:v>
                </c:pt>
                <c:pt idx="152">
                  <c:v>72.8</c:v>
                </c:pt>
                <c:pt idx="153">
                  <c:v>63.9</c:v>
                </c:pt>
                <c:pt idx="154">
                  <c:v>66</c:v>
                </c:pt>
                <c:pt idx="155">
                  <c:v>65.5</c:v>
                </c:pt>
                <c:pt idx="156">
                  <c:v>66.8</c:v>
                </c:pt>
                <c:pt idx="157">
                  <c:v>70.400000000000006</c:v>
                </c:pt>
                <c:pt idx="158">
                  <c:v>87.7</c:v>
                </c:pt>
                <c:pt idx="159">
                  <c:v>81.8</c:v>
                </c:pt>
                <c:pt idx="160">
                  <c:v>78.3</c:v>
                </c:pt>
                <c:pt idx="161">
                  <c:v>82.1</c:v>
                </c:pt>
                <c:pt idx="162">
                  <c:v>82.9</c:v>
                </c:pt>
                <c:pt idx="163">
                  <c:v>82</c:v>
                </c:pt>
                <c:pt idx="164">
                  <c:v>83</c:v>
                </c:pt>
                <c:pt idx="165">
                  <c:v>78.3</c:v>
                </c:pt>
                <c:pt idx="166">
                  <c:v>69.099999999999994</c:v>
                </c:pt>
                <c:pt idx="167">
                  <c:v>68.2</c:v>
                </c:pt>
                <c:pt idx="168">
                  <c:v>67.5</c:v>
                </c:pt>
                <c:pt idx="169">
                  <c:v>68.8</c:v>
                </c:pt>
                <c:pt idx="170">
                  <c:v>76</c:v>
                </c:pt>
                <c:pt idx="171">
                  <c:v>77.2</c:v>
                </c:pt>
                <c:pt idx="172">
                  <c:v>79.2</c:v>
                </c:pt>
                <c:pt idx="173">
                  <c:v>80.400000000000006</c:v>
                </c:pt>
                <c:pt idx="174">
                  <c:v>76.599999999999994</c:v>
                </c:pt>
                <c:pt idx="175">
                  <c:v>76.099999999999994</c:v>
                </c:pt>
                <c:pt idx="176">
                  <c:v>75.599999999999994</c:v>
                </c:pt>
                <c:pt idx="177">
                  <c:v>73.3</c:v>
                </c:pt>
                <c:pt idx="178">
                  <c:v>85.3</c:v>
                </c:pt>
                <c:pt idx="179">
                  <c:v>91</c:v>
                </c:pt>
                <c:pt idx="180">
                  <c:v>89.3</c:v>
                </c:pt>
                <c:pt idx="181">
                  <c:v>86.6</c:v>
                </c:pt>
                <c:pt idx="182">
                  <c:v>85.9</c:v>
                </c:pt>
                <c:pt idx="183">
                  <c:v>85.6</c:v>
                </c:pt>
                <c:pt idx="184">
                  <c:v>80.3</c:v>
                </c:pt>
                <c:pt idx="185">
                  <c:v>81.5</c:v>
                </c:pt>
                <c:pt idx="186">
                  <c:v>77</c:v>
                </c:pt>
                <c:pt idx="187">
                  <c:v>77.3</c:v>
                </c:pt>
                <c:pt idx="188">
                  <c:v>77.900000000000006</c:v>
                </c:pt>
                <c:pt idx="189">
                  <c:v>82.7</c:v>
                </c:pt>
                <c:pt idx="190">
                  <c:v>81.2</c:v>
                </c:pt>
                <c:pt idx="191">
                  <c:v>88.2</c:v>
                </c:pt>
                <c:pt idx="192">
                  <c:v>94.3</c:v>
                </c:pt>
                <c:pt idx="193">
                  <c:v>93.2</c:v>
                </c:pt>
                <c:pt idx="194">
                  <c:v>91.5</c:v>
                </c:pt>
                <c:pt idx="195">
                  <c:v>92.6</c:v>
                </c:pt>
                <c:pt idx="196">
                  <c:v>92.8</c:v>
                </c:pt>
                <c:pt idx="197">
                  <c:v>91.2</c:v>
                </c:pt>
                <c:pt idx="198">
                  <c:v>89</c:v>
                </c:pt>
                <c:pt idx="199">
                  <c:v>91.7</c:v>
                </c:pt>
                <c:pt idx="200">
                  <c:v>91.5</c:v>
                </c:pt>
                <c:pt idx="201">
                  <c:v>92.7</c:v>
                </c:pt>
                <c:pt idx="202">
                  <c:v>91.6</c:v>
                </c:pt>
                <c:pt idx="203">
                  <c:v>95.1</c:v>
                </c:pt>
                <c:pt idx="204">
                  <c:v>97.6</c:v>
                </c:pt>
                <c:pt idx="205">
                  <c:v>95.1</c:v>
                </c:pt>
                <c:pt idx="206">
                  <c:v>90.3</c:v>
                </c:pt>
                <c:pt idx="207">
                  <c:v>92.5</c:v>
                </c:pt>
                <c:pt idx="208">
                  <c:v>89.8</c:v>
                </c:pt>
                <c:pt idx="209">
                  <c:v>92.7</c:v>
                </c:pt>
                <c:pt idx="210">
                  <c:v>94.4</c:v>
                </c:pt>
                <c:pt idx="211">
                  <c:v>96.2</c:v>
                </c:pt>
                <c:pt idx="212">
                  <c:v>88.9</c:v>
                </c:pt>
                <c:pt idx="213">
                  <c:v>90.2</c:v>
                </c:pt>
                <c:pt idx="214">
                  <c:v>88.2</c:v>
                </c:pt>
                <c:pt idx="215">
                  <c:v>91</c:v>
                </c:pt>
                <c:pt idx="216">
                  <c:v>89.3</c:v>
                </c:pt>
                <c:pt idx="217">
                  <c:v>88.5</c:v>
                </c:pt>
                <c:pt idx="218">
                  <c:v>93.7</c:v>
                </c:pt>
                <c:pt idx="219">
                  <c:v>92.7</c:v>
                </c:pt>
                <c:pt idx="220">
                  <c:v>89.4</c:v>
                </c:pt>
                <c:pt idx="221">
                  <c:v>92.4</c:v>
                </c:pt>
                <c:pt idx="222">
                  <c:v>94.7</c:v>
                </c:pt>
                <c:pt idx="223">
                  <c:v>95.3</c:v>
                </c:pt>
                <c:pt idx="224">
                  <c:v>94.7</c:v>
                </c:pt>
                <c:pt idx="225">
                  <c:v>96.5</c:v>
                </c:pt>
                <c:pt idx="226">
                  <c:v>99.2</c:v>
                </c:pt>
                <c:pt idx="227">
                  <c:v>96.9</c:v>
                </c:pt>
                <c:pt idx="228">
                  <c:v>97.4</c:v>
                </c:pt>
                <c:pt idx="229">
                  <c:v>99.7</c:v>
                </c:pt>
                <c:pt idx="230">
                  <c:v>100</c:v>
                </c:pt>
                <c:pt idx="231">
                  <c:v>101.4</c:v>
                </c:pt>
                <c:pt idx="232">
                  <c:v>103.2</c:v>
                </c:pt>
                <c:pt idx="233">
                  <c:v>104.5</c:v>
                </c:pt>
                <c:pt idx="234">
                  <c:v>107.1</c:v>
                </c:pt>
                <c:pt idx="235">
                  <c:v>104.4</c:v>
                </c:pt>
                <c:pt idx="236">
                  <c:v>106</c:v>
                </c:pt>
                <c:pt idx="237">
                  <c:v>105.6</c:v>
                </c:pt>
                <c:pt idx="238">
                  <c:v>107.2</c:v>
                </c:pt>
                <c:pt idx="239">
                  <c:v>102.1</c:v>
                </c:pt>
                <c:pt idx="240">
                  <c:v>106.6</c:v>
                </c:pt>
                <c:pt idx="241">
                  <c:v>110.4</c:v>
                </c:pt>
                <c:pt idx="242">
                  <c:v>106.5</c:v>
                </c:pt>
                <c:pt idx="243">
                  <c:v>108.7</c:v>
                </c:pt>
                <c:pt idx="244">
                  <c:v>106.5</c:v>
                </c:pt>
                <c:pt idx="245">
                  <c:v>105.6</c:v>
                </c:pt>
                <c:pt idx="246">
                  <c:v>105.2</c:v>
                </c:pt>
                <c:pt idx="247">
                  <c:v>104.4</c:v>
                </c:pt>
                <c:pt idx="248">
                  <c:v>100.9</c:v>
                </c:pt>
                <c:pt idx="249">
                  <c:v>97.4</c:v>
                </c:pt>
                <c:pt idx="250">
                  <c:v>102.7</c:v>
                </c:pt>
                <c:pt idx="251">
                  <c:v>100.5</c:v>
                </c:pt>
                <c:pt idx="252">
                  <c:v>103.9</c:v>
                </c:pt>
                <c:pt idx="253">
                  <c:v>108.1</c:v>
                </c:pt>
                <c:pt idx="254">
                  <c:v>105.7</c:v>
                </c:pt>
                <c:pt idx="255">
                  <c:v>104.6</c:v>
                </c:pt>
                <c:pt idx="256">
                  <c:v>106.8</c:v>
                </c:pt>
                <c:pt idx="257">
                  <c:v>107.3</c:v>
                </c:pt>
                <c:pt idx="258">
                  <c:v>106</c:v>
                </c:pt>
                <c:pt idx="259">
                  <c:v>104.5</c:v>
                </c:pt>
                <c:pt idx="260">
                  <c:v>107.2</c:v>
                </c:pt>
                <c:pt idx="261">
                  <c:v>103.2</c:v>
                </c:pt>
                <c:pt idx="262">
                  <c:v>107.2</c:v>
                </c:pt>
                <c:pt idx="263">
                  <c:v>105.4</c:v>
                </c:pt>
                <c:pt idx="264">
                  <c:v>112</c:v>
                </c:pt>
                <c:pt idx="265">
                  <c:v>111.3</c:v>
                </c:pt>
                <c:pt idx="266">
                  <c:v>107.1</c:v>
                </c:pt>
                <c:pt idx="267">
                  <c:v>109.2</c:v>
                </c:pt>
                <c:pt idx="268">
                  <c:v>110.7</c:v>
                </c:pt>
                <c:pt idx="269">
                  <c:v>106.4</c:v>
                </c:pt>
                <c:pt idx="270">
                  <c:v>108.3</c:v>
                </c:pt>
                <c:pt idx="271">
                  <c:v>107.3</c:v>
                </c:pt>
                <c:pt idx="272">
                  <c:v>106.8</c:v>
                </c:pt>
                <c:pt idx="273">
                  <c:v>105.8</c:v>
                </c:pt>
                <c:pt idx="274">
                  <c:v>107.6</c:v>
                </c:pt>
                <c:pt idx="275">
                  <c:v>98.4</c:v>
                </c:pt>
                <c:pt idx="276">
                  <c:v>94.7</c:v>
                </c:pt>
                <c:pt idx="277">
                  <c:v>90.6</c:v>
                </c:pt>
                <c:pt idx="278">
                  <c:v>91.5</c:v>
                </c:pt>
                <c:pt idx="279">
                  <c:v>88.4</c:v>
                </c:pt>
                <c:pt idx="280">
                  <c:v>92</c:v>
                </c:pt>
                <c:pt idx="281">
                  <c:v>92.6</c:v>
                </c:pt>
                <c:pt idx="282">
                  <c:v>92.4</c:v>
                </c:pt>
                <c:pt idx="283">
                  <c:v>91.5</c:v>
                </c:pt>
                <c:pt idx="284">
                  <c:v>81.8</c:v>
                </c:pt>
                <c:pt idx="285">
                  <c:v>82.7</c:v>
                </c:pt>
                <c:pt idx="286">
                  <c:v>83.9</c:v>
                </c:pt>
                <c:pt idx="287">
                  <c:v>88.8</c:v>
                </c:pt>
                <c:pt idx="288">
                  <c:v>93</c:v>
                </c:pt>
                <c:pt idx="289">
                  <c:v>90.7</c:v>
                </c:pt>
                <c:pt idx="290">
                  <c:v>95.7</c:v>
                </c:pt>
                <c:pt idx="291">
                  <c:v>93</c:v>
                </c:pt>
                <c:pt idx="292">
                  <c:v>96.9</c:v>
                </c:pt>
                <c:pt idx="293">
                  <c:v>92.4</c:v>
                </c:pt>
                <c:pt idx="294">
                  <c:v>88.1</c:v>
                </c:pt>
                <c:pt idx="295">
                  <c:v>87.6</c:v>
                </c:pt>
                <c:pt idx="296">
                  <c:v>86.1</c:v>
                </c:pt>
                <c:pt idx="297">
                  <c:v>80.599999999999994</c:v>
                </c:pt>
                <c:pt idx="298">
                  <c:v>84.2</c:v>
                </c:pt>
                <c:pt idx="299">
                  <c:v>86.7</c:v>
                </c:pt>
                <c:pt idx="300">
                  <c:v>82.4</c:v>
                </c:pt>
                <c:pt idx="301">
                  <c:v>79.900000000000006</c:v>
                </c:pt>
                <c:pt idx="302">
                  <c:v>77.599999999999994</c:v>
                </c:pt>
                <c:pt idx="303">
                  <c:v>86</c:v>
                </c:pt>
                <c:pt idx="304">
                  <c:v>92.1</c:v>
                </c:pt>
                <c:pt idx="305">
                  <c:v>89.7</c:v>
                </c:pt>
                <c:pt idx="306">
                  <c:v>90.9</c:v>
                </c:pt>
                <c:pt idx="307">
                  <c:v>89.3</c:v>
                </c:pt>
                <c:pt idx="308">
                  <c:v>87.7</c:v>
                </c:pt>
                <c:pt idx="309">
                  <c:v>89.6</c:v>
                </c:pt>
                <c:pt idx="310">
                  <c:v>93.7</c:v>
                </c:pt>
                <c:pt idx="311">
                  <c:v>92.6</c:v>
                </c:pt>
                <c:pt idx="312">
                  <c:v>103.8</c:v>
                </c:pt>
                <c:pt idx="313">
                  <c:v>94.4</c:v>
                </c:pt>
                <c:pt idx="314">
                  <c:v>95.8</c:v>
                </c:pt>
                <c:pt idx="315">
                  <c:v>94.2</c:v>
                </c:pt>
                <c:pt idx="316">
                  <c:v>90.2</c:v>
                </c:pt>
                <c:pt idx="317">
                  <c:v>95.6</c:v>
                </c:pt>
                <c:pt idx="318">
                  <c:v>96.7</c:v>
                </c:pt>
                <c:pt idx="319">
                  <c:v>95.9</c:v>
                </c:pt>
                <c:pt idx="320">
                  <c:v>94.2</c:v>
                </c:pt>
                <c:pt idx="321">
                  <c:v>91.7</c:v>
                </c:pt>
                <c:pt idx="322">
                  <c:v>92.8</c:v>
                </c:pt>
                <c:pt idx="323">
                  <c:v>97.1</c:v>
                </c:pt>
                <c:pt idx="324">
                  <c:v>95.5</c:v>
                </c:pt>
                <c:pt idx="325">
                  <c:v>94.1</c:v>
                </c:pt>
                <c:pt idx="326">
                  <c:v>92.6</c:v>
                </c:pt>
                <c:pt idx="327">
                  <c:v>87.7</c:v>
                </c:pt>
                <c:pt idx="328">
                  <c:v>86.9</c:v>
                </c:pt>
                <c:pt idx="329">
                  <c:v>96</c:v>
                </c:pt>
                <c:pt idx="330">
                  <c:v>96.5</c:v>
                </c:pt>
                <c:pt idx="331">
                  <c:v>89.1</c:v>
                </c:pt>
                <c:pt idx="332">
                  <c:v>76.900000000000006</c:v>
                </c:pt>
                <c:pt idx="333">
                  <c:v>74.2</c:v>
                </c:pt>
                <c:pt idx="334">
                  <c:v>81.599999999999994</c:v>
                </c:pt>
                <c:pt idx="335">
                  <c:v>91.5</c:v>
                </c:pt>
                <c:pt idx="336">
                  <c:v>91.2</c:v>
                </c:pt>
                <c:pt idx="337">
                  <c:v>86.7</c:v>
                </c:pt>
                <c:pt idx="338">
                  <c:v>88.9</c:v>
                </c:pt>
                <c:pt idx="339">
                  <c:v>87.4</c:v>
                </c:pt>
                <c:pt idx="340">
                  <c:v>79.099999999999994</c:v>
                </c:pt>
                <c:pt idx="341">
                  <c:v>84.9</c:v>
                </c:pt>
                <c:pt idx="342">
                  <c:v>84.7</c:v>
                </c:pt>
                <c:pt idx="343">
                  <c:v>82</c:v>
                </c:pt>
                <c:pt idx="344">
                  <c:v>85.4</c:v>
                </c:pt>
                <c:pt idx="345">
                  <c:v>93.6</c:v>
                </c:pt>
                <c:pt idx="346">
                  <c:v>92.1</c:v>
                </c:pt>
                <c:pt idx="347">
                  <c:v>91.7</c:v>
                </c:pt>
                <c:pt idx="348">
                  <c:v>96.9</c:v>
                </c:pt>
                <c:pt idx="349">
                  <c:v>91.3</c:v>
                </c:pt>
                <c:pt idx="350">
                  <c:v>88.4</c:v>
                </c:pt>
                <c:pt idx="351">
                  <c:v>87.1</c:v>
                </c:pt>
                <c:pt idx="352">
                  <c:v>88.3</c:v>
                </c:pt>
                <c:pt idx="353">
                  <c:v>85.3</c:v>
                </c:pt>
                <c:pt idx="354">
                  <c:v>90.4</c:v>
                </c:pt>
                <c:pt idx="355">
                  <c:v>83.4</c:v>
                </c:pt>
                <c:pt idx="356">
                  <c:v>83.4</c:v>
                </c:pt>
                <c:pt idx="357">
                  <c:v>80.900000000000006</c:v>
                </c:pt>
                <c:pt idx="358">
                  <c:v>76.099999999999994</c:v>
                </c:pt>
                <c:pt idx="359">
                  <c:v>75.5</c:v>
                </c:pt>
                <c:pt idx="360">
                  <c:v>78.400000000000006</c:v>
                </c:pt>
                <c:pt idx="361">
                  <c:v>70.8</c:v>
                </c:pt>
                <c:pt idx="362">
                  <c:v>69.5</c:v>
                </c:pt>
                <c:pt idx="363">
                  <c:v>62.6</c:v>
                </c:pt>
                <c:pt idx="364">
                  <c:v>59.8</c:v>
                </c:pt>
                <c:pt idx="365">
                  <c:v>56.4</c:v>
                </c:pt>
                <c:pt idx="366">
                  <c:v>61.2</c:v>
                </c:pt>
                <c:pt idx="367">
                  <c:v>63</c:v>
                </c:pt>
                <c:pt idx="368">
                  <c:v>70.3</c:v>
                </c:pt>
                <c:pt idx="369">
                  <c:v>57.6</c:v>
                </c:pt>
                <c:pt idx="370">
                  <c:v>55.3</c:v>
                </c:pt>
                <c:pt idx="371">
                  <c:v>60.1</c:v>
                </c:pt>
                <c:pt idx="372">
                  <c:v>61.2</c:v>
                </c:pt>
                <c:pt idx="373">
                  <c:v>56.3</c:v>
                </c:pt>
                <c:pt idx="374">
                  <c:v>57.3</c:v>
                </c:pt>
                <c:pt idx="375">
                  <c:v>65.099999999999994</c:v>
                </c:pt>
                <c:pt idx="376">
                  <c:v>68.7</c:v>
                </c:pt>
                <c:pt idx="377">
                  <c:v>70.8</c:v>
                </c:pt>
                <c:pt idx="378">
                  <c:v>66</c:v>
                </c:pt>
                <c:pt idx="379">
                  <c:v>65.7</c:v>
                </c:pt>
                <c:pt idx="380">
                  <c:v>73.5</c:v>
                </c:pt>
                <c:pt idx="381">
                  <c:v>70.599999999999994</c:v>
                </c:pt>
                <c:pt idx="382">
                  <c:v>67.400000000000006</c:v>
                </c:pt>
                <c:pt idx="383">
                  <c:v>72.5</c:v>
                </c:pt>
                <c:pt idx="384">
                  <c:v>74.400000000000006</c:v>
                </c:pt>
                <c:pt idx="385">
                  <c:v>73.599999999999994</c:v>
                </c:pt>
                <c:pt idx="386">
                  <c:v>73.599999999999994</c:v>
                </c:pt>
                <c:pt idx="387">
                  <c:v>72.2</c:v>
                </c:pt>
                <c:pt idx="388">
                  <c:v>73.599999999999994</c:v>
                </c:pt>
                <c:pt idx="389">
                  <c:v>76</c:v>
                </c:pt>
                <c:pt idx="390">
                  <c:v>67.8</c:v>
                </c:pt>
                <c:pt idx="391">
                  <c:v>68.900000000000006</c:v>
                </c:pt>
                <c:pt idx="392">
                  <c:v>68.2</c:v>
                </c:pt>
                <c:pt idx="393">
                  <c:v>67.7</c:v>
                </c:pt>
                <c:pt idx="394">
                  <c:v>71.599999999999994</c:v>
                </c:pt>
                <c:pt idx="395">
                  <c:v>74.5</c:v>
                </c:pt>
                <c:pt idx="396">
                  <c:v>74.2</c:v>
                </c:pt>
                <c:pt idx="397">
                  <c:v>77.5</c:v>
                </c:pt>
                <c:pt idx="398">
                  <c:v>67.5</c:v>
                </c:pt>
                <c:pt idx="399">
                  <c:v>69.8</c:v>
                </c:pt>
                <c:pt idx="400">
                  <c:v>74.3</c:v>
                </c:pt>
                <c:pt idx="401">
                  <c:v>71.5</c:v>
                </c:pt>
                <c:pt idx="402">
                  <c:v>63.7</c:v>
                </c:pt>
                <c:pt idx="403">
                  <c:v>55.8</c:v>
                </c:pt>
                <c:pt idx="404">
                  <c:v>59.5</c:v>
                </c:pt>
                <c:pt idx="405">
                  <c:v>60.8</c:v>
                </c:pt>
                <c:pt idx="406">
                  <c:v>63.7</c:v>
                </c:pt>
                <c:pt idx="407">
                  <c:v>69.900000000000006</c:v>
                </c:pt>
                <c:pt idx="408">
                  <c:v>75</c:v>
                </c:pt>
                <c:pt idx="409">
                  <c:v>75.3</c:v>
                </c:pt>
                <c:pt idx="410">
                  <c:v>76.2</c:v>
                </c:pt>
                <c:pt idx="411">
                  <c:v>76.400000000000006</c:v>
                </c:pt>
                <c:pt idx="412">
                  <c:v>79.3</c:v>
                </c:pt>
                <c:pt idx="413">
                  <c:v>73.2</c:v>
                </c:pt>
                <c:pt idx="414">
                  <c:v>72.3</c:v>
                </c:pt>
                <c:pt idx="415">
                  <c:v>74.3</c:v>
                </c:pt>
                <c:pt idx="416">
                  <c:v>78.3</c:v>
                </c:pt>
                <c:pt idx="417">
                  <c:v>82.6</c:v>
                </c:pt>
                <c:pt idx="418">
                  <c:v>82.7</c:v>
                </c:pt>
                <c:pt idx="419">
                  <c:v>72.900000000000006</c:v>
                </c:pt>
                <c:pt idx="420">
                  <c:v>73.8</c:v>
                </c:pt>
                <c:pt idx="421">
                  <c:v>77.599999999999994</c:v>
                </c:pt>
                <c:pt idx="422">
                  <c:v>78.599999999999994</c:v>
                </c:pt>
                <c:pt idx="423">
                  <c:v>76.400000000000006</c:v>
                </c:pt>
                <c:pt idx="424">
                  <c:v>84.5</c:v>
                </c:pt>
                <c:pt idx="425">
                  <c:v>84.1</c:v>
                </c:pt>
                <c:pt idx="426">
                  <c:v>85.1</c:v>
                </c:pt>
                <c:pt idx="427">
                  <c:v>82.1</c:v>
                </c:pt>
                <c:pt idx="428">
                  <c:v>77.5</c:v>
                </c:pt>
                <c:pt idx="429">
                  <c:v>73.2</c:v>
                </c:pt>
                <c:pt idx="430">
                  <c:v>75.099999999999994</c:v>
                </c:pt>
                <c:pt idx="431">
                  <c:v>82.5</c:v>
                </c:pt>
                <c:pt idx="432">
                  <c:v>81.2</c:v>
                </c:pt>
                <c:pt idx="433">
                  <c:v>81.599999999999994</c:v>
                </c:pt>
                <c:pt idx="434">
                  <c:v>80</c:v>
                </c:pt>
                <c:pt idx="435">
                  <c:v>84.1</c:v>
                </c:pt>
                <c:pt idx="436">
                  <c:v>81.900000000000006</c:v>
                </c:pt>
                <c:pt idx="437">
                  <c:v>82.5</c:v>
                </c:pt>
                <c:pt idx="438">
                  <c:v>81.8</c:v>
                </c:pt>
                <c:pt idx="439">
                  <c:v>82.5</c:v>
                </c:pt>
                <c:pt idx="440">
                  <c:v>84.6</c:v>
                </c:pt>
                <c:pt idx="441">
                  <c:v>86.9</c:v>
                </c:pt>
                <c:pt idx="442">
                  <c:v>88.8</c:v>
                </c:pt>
                <c:pt idx="443">
                  <c:v>93.6</c:v>
                </c:pt>
                <c:pt idx="444">
                  <c:v>98.1</c:v>
                </c:pt>
                <c:pt idx="445">
                  <c:v>95.4</c:v>
                </c:pt>
                <c:pt idx="446">
                  <c:v>93</c:v>
                </c:pt>
                <c:pt idx="447">
                  <c:v>95.9</c:v>
                </c:pt>
                <c:pt idx="448">
                  <c:v>90.7</c:v>
                </c:pt>
                <c:pt idx="449">
                  <c:v>96.1</c:v>
                </c:pt>
                <c:pt idx="450">
                  <c:v>93.1</c:v>
                </c:pt>
                <c:pt idx="451">
                  <c:v>91.9</c:v>
                </c:pt>
                <c:pt idx="452">
                  <c:v>87.2</c:v>
                </c:pt>
                <c:pt idx="453">
                  <c:v>90</c:v>
                </c:pt>
                <c:pt idx="454">
                  <c:v>91.3</c:v>
                </c:pt>
                <c:pt idx="455">
                  <c:v>92.6</c:v>
                </c:pt>
                <c:pt idx="456">
                  <c:v>92</c:v>
                </c:pt>
                <c:pt idx="457">
                  <c:v>91.7</c:v>
                </c:pt>
                <c:pt idx="458">
                  <c:v>91</c:v>
                </c:pt>
                <c:pt idx="459">
                  <c:v>89</c:v>
                </c:pt>
                <c:pt idx="460">
                  <c:v>94.7</c:v>
                </c:pt>
                <c:pt idx="461">
                  <c:v>93.5</c:v>
                </c:pt>
                <c:pt idx="462">
                  <c:v>90</c:v>
                </c:pt>
                <c:pt idx="463">
                  <c:v>89.8</c:v>
                </c:pt>
                <c:pt idx="464">
                  <c:v>91.2</c:v>
                </c:pt>
                <c:pt idx="465">
                  <c:v>87.2</c:v>
                </c:pt>
                <c:pt idx="466">
                  <c:v>93.8</c:v>
                </c:pt>
                <c:pt idx="467">
                  <c:v>98.2</c:v>
                </c:pt>
                <c:pt idx="468">
                  <c:v>98.5</c:v>
                </c:pt>
                <c:pt idx="469">
                  <c:v>96.3</c:v>
                </c:pt>
                <c:pt idx="470">
                  <c:v>96.9</c:v>
                </c:pt>
                <c:pt idx="471">
                  <c:v>97</c:v>
                </c:pt>
                <c:pt idx="472">
                  <c:v>97.1</c:v>
                </c:pt>
                <c:pt idx="473">
                  <c:v>95</c:v>
                </c:pt>
                <c:pt idx="474">
                  <c:v>93.4</c:v>
                </c:pt>
                <c:pt idx="475">
                  <c:v>96.8</c:v>
                </c:pt>
                <c:pt idx="476">
                  <c:v>95.1</c:v>
                </c:pt>
                <c:pt idx="477">
                  <c:v>100.7</c:v>
                </c:pt>
                <c:pt idx="478">
                  <c:v>98.5</c:v>
                </c:pt>
                <c:pt idx="479">
                  <c:v>95.9</c:v>
                </c:pt>
                <c:pt idx="480">
                  <c:v>95.7</c:v>
                </c:pt>
                <c:pt idx="481">
                  <c:v>99.7</c:v>
                </c:pt>
                <c:pt idx="482">
                  <c:v>101.4</c:v>
                </c:pt>
                <c:pt idx="483">
                  <c:v>98.8</c:v>
                </c:pt>
                <c:pt idx="484">
                  <c:v>98</c:v>
                </c:pt>
                <c:pt idx="485">
                  <c:v>98.2</c:v>
                </c:pt>
                <c:pt idx="486">
                  <c:v>97.9</c:v>
                </c:pt>
                <c:pt idx="487">
                  <c:v>96.2</c:v>
                </c:pt>
                <c:pt idx="488">
                  <c:v>100.1</c:v>
                </c:pt>
                <c:pt idx="489">
                  <c:v>98.6</c:v>
                </c:pt>
                <c:pt idx="490">
                  <c:v>97.5</c:v>
                </c:pt>
                <c:pt idx="491">
                  <c:v>98.3</c:v>
                </c:pt>
                <c:pt idx="492">
                  <c:v>91.2</c:v>
                </c:pt>
                <c:pt idx="493">
                  <c:v>93.8</c:v>
                </c:pt>
                <c:pt idx="494">
                  <c:v>98.4</c:v>
                </c:pt>
                <c:pt idx="495">
                  <c:v>97.2</c:v>
                </c:pt>
                <c:pt idx="496">
                  <c:v>100</c:v>
                </c:pt>
                <c:pt idx="497">
                  <c:v>98.2</c:v>
                </c:pt>
                <c:pt idx="498">
                  <c:v>98.4</c:v>
                </c:pt>
              </c:numCache>
            </c:numRef>
          </c:val>
          <c:smooth val="0"/>
          <c:extLst>
            <c:ext xmlns:c16="http://schemas.microsoft.com/office/drawing/2014/chart" uri="{C3380CC4-5D6E-409C-BE32-E72D297353CC}">
              <c16:uniqueId val="{00000000-16EB-40CA-BECA-7553538B221F}"/>
            </c:ext>
          </c:extLst>
        </c:ser>
        <c:dLbls>
          <c:showLegendKey val="0"/>
          <c:showVal val="0"/>
          <c:showCatName val="0"/>
          <c:showSerName val="0"/>
          <c:showPercent val="0"/>
          <c:showBubbleSize val="0"/>
        </c:dLbls>
        <c:smooth val="0"/>
        <c:axId val="1289704351"/>
        <c:axId val="1360277647"/>
      </c:lineChart>
      <c:dateAx>
        <c:axId val="12897043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60277647"/>
        <c:crosses val="autoZero"/>
        <c:auto val="1"/>
        <c:lblOffset val="100"/>
        <c:baseTimeUnit val="months"/>
      </c:dateAx>
      <c:valAx>
        <c:axId val="136027764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8970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68784581485084517"/>
        </c:manualLayout>
      </c:layout>
      <c:barChart>
        <c:barDir val="col"/>
        <c:grouping val="clustered"/>
        <c:varyColors val="0"/>
        <c:ser>
          <c:idx val="0"/>
          <c:order val="0"/>
          <c:tx>
            <c:strRef>
              <c:f>Sheet1!$B$1</c:f>
              <c:strCache>
                <c:ptCount val="1"/>
                <c:pt idx="0">
                  <c:v> Median Price </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9-80B0-41BD-BEB1-FBD37C30A237}"/>
              </c:ext>
            </c:extLst>
          </c:dPt>
          <c:dPt>
            <c:idx val="17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3F12-42E9-8FA4-2BFA8E1BCBF2}"/>
              </c:ext>
            </c:extLst>
          </c:dPt>
          <c:dPt>
            <c:idx val="172"/>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C-7B5F-446F-B7BF-EAA7E16AF4C7}"/>
              </c:ext>
            </c:extLst>
          </c:dPt>
          <c:dPt>
            <c:idx val="1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F-169B-498F-B53C-69C28AF45F25}"/>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71A4-4736-807D-7268DBC6B39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323F-41DE-A543-79F7DD4CC94D}"/>
              </c:ext>
            </c:extLst>
          </c:dPt>
          <c:cat>
            <c:numRef>
              <c:f>Sheet1!$A$2:$A$237</c:f>
              <c:numCache>
                <c:formatCode>mmm\-yy</c:formatCode>
                <c:ptCount val="17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numCache>
            </c:numRef>
          </c:cat>
          <c:val>
            <c:numRef>
              <c:f>Sheet1!$B$2:$B$237</c:f>
              <c:numCache>
                <c:formatCode>_("$"* #,##0_);_("$"* \(#,##0\);_("$"* "-"??_);_(@_)</c:formatCode>
                <c:ptCount val="176"/>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564820</c:v>
                </c:pt>
                <c:pt idx="159">
                  <c:v>584460</c:v>
                </c:pt>
                <c:pt idx="160">
                  <c:v>600860</c:v>
                </c:pt>
                <c:pt idx="161">
                  <c:v>601910</c:v>
                </c:pt>
                <c:pt idx="162">
                  <c:v>591230</c:v>
                </c:pt>
                <c:pt idx="163">
                  <c:v>595920</c:v>
                </c:pt>
                <c:pt idx="164">
                  <c:v>578850</c:v>
                </c:pt>
                <c:pt idx="165">
                  <c:v>572000</c:v>
                </c:pt>
                <c:pt idx="166">
                  <c:v>554760</c:v>
                </c:pt>
                <c:pt idx="167">
                  <c:v>557600</c:v>
                </c:pt>
                <c:pt idx="168">
                  <c:v>537120</c:v>
                </c:pt>
                <c:pt idx="169">
                  <c:v>534140</c:v>
                </c:pt>
                <c:pt idx="170">
                  <c:v>565880</c:v>
                </c:pt>
                <c:pt idx="171">
                  <c:v>602920</c:v>
                </c:pt>
                <c:pt idx="172">
                  <c:v>611190</c:v>
                </c:pt>
                <c:pt idx="173">
                  <c:v>610720</c:v>
                </c:pt>
                <c:pt idx="174">
                  <c:v>607990</c:v>
                </c:pt>
                <c:pt idx="175">
                  <c:v>617410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63377408"/>
        <c:axId val="63378944"/>
      </c:barChart>
      <c:dateAx>
        <c:axId val="63377408"/>
        <c:scaling>
          <c:orientation val="minMax"/>
        </c:scaling>
        <c:delete val="0"/>
        <c:axPos val="b"/>
        <c:numFmt formatCode="mmm\-yy" sourceLinked="1"/>
        <c:majorTickMark val="out"/>
        <c:minorTickMark val="none"/>
        <c:tickLblPos val="nextTo"/>
        <c:spPr>
          <a:ln>
            <a:solidFill>
              <a:schemeClr val="tx2">
                <a:lumMod val="75000"/>
              </a:schemeClr>
            </a:solidFill>
          </a:ln>
        </c:spPr>
        <c:crossAx val="63378944"/>
        <c:crosses val="autoZero"/>
        <c:auto val="1"/>
        <c:lblOffset val="100"/>
        <c:baseTimeUnit val="months"/>
        <c:majorUnit val="8"/>
        <c:majorTimeUnit val="months"/>
      </c:dateAx>
      <c:valAx>
        <c:axId val="63378944"/>
        <c:scaling>
          <c:orientation val="minMax"/>
        </c:scaling>
        <c:delete val="0"/>
        <c:axPos val="l"/>
        <c:numFmt formatCode="_(&quot;$&quot;* #,##0_);_(&quot;$&quot;* \(#,##0\);_(&quot;$&quot;* &quot;-&quot;??_);_(@_)" sourceLinked="1"/>
        <c:majorTickMark val="out"/>
        <c:minorTickMark val="none"/>
        <c:tickLblPos val="nextTo"/>
        <c:spPr>
          <a:ln>
            <a:solidFill>
              <a:schemeClr val="tx2">
                <a:lumMod val="75000"/>
              </a:schemeClr>
            </a:solidFill>
          </a:ln>
        </c:spPr>
        <c:crossAx val="63377408"/>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Century Gothic" panose="020B0502020202020204" pitchFamily="34" charset="0"/>
                <a:ea typeface="+mn-ea"/>
                <a:cs typeface="+mn-cs"/>
              </a:defRPr>
            </a:pPr>
            <a:r>
              <a:rPr lang="en-US" sz="2400" b="1" i="0" baseline="0" dirty="0">
                <a:effectLst/>
              </a:rPr>
              <a:t>California Year-over-Year Price Growth by Quintile (August 2019)</a:t>
            </a:r>
            <a:endParaRPr lang="en-US" sz="3600" dirty="0">
              <a:effectLst/>
            </a:endParaRP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a:outerShdw blurRad="50800" dist="38100" dir="2700000" algn="tl" rotWithShape="0">
                <a:prstClr val="black">
                  <a:alpha val="40000"/>
                </a:prstClr>
              </a:outerShdw>
            </a:effectLst>
          </c:spPr>
          <c:invertIfNegative val="0"/>
          <c:dPt>
            <c:idx val="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A42-4157-9992-AAEF0594071B}"/>
              </c:ext>
            </c:extLst>
          </c:dPt>
          <c:dPt>
            <c:idx val="4"/>
            <c:invertIfNegative val="0"/>
            <c:bubble3D val="0"/>
            <c:spPr>
              <a:solidFill>
                <a:schemeClr val="accent4">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A42-4157-9992-AAEF0594071B}"/>
              </c:ext>
            </c:extLst>
          </c:dPt>
          <c:dPt>
            <c:idx val="6"/>
            <c:invertIfNegative val="0"/>
            <c:bubble3D val="0"/>
            <c:spPr>
              <a:solidFill>
                <a:schemeClr val="accent4">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A42-4157-9992-AAEF0594071B}"/>
              </c:ext>
            </c:extLst>
          </c:dPt>
          <c:dPt>
            <c:idx val="7"/>
            <c:invertIfNegative val="0"/>
            <c:bubble3D val="0"/>
            <c:spPr>
              <a:solidFill>
                <a:schemeClr val="accent4">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4A42-4157-9992-AAEF0594071B}"/>
              </c:ext>
            </c:extLst>
          </c:dPt>
          <c:dPt>
            <c:idx val="8"/>
            <c:invertIfNegative val="0"/>
            <c:bubble3D val="0"/>
            <c:extLst>
              <c:ext xmlns:c16="http://schemas.microsoft.com/office/drawing/2014/chart" uri="{C3380CC4-5D6E-409C-BE32-E72D297353CC}">
                <c16:uniqueId val="{00000009-4A42-4157-9992-AAEF0594071B}"/>
              </c:ext>
            </c:extLst>
          </c:dPt>
          <c:dPt>
            <c:idx val="9"/>
            <c:invertIfNegative val="0"/>
            <c:bubble3D val="0"/>
            <c:spPr>
              <a:solidFill>
                <a:schemeClr val="accent4">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4A42-4157-9992-AAEF0594071B}"/>
              </c:ext>
            </c:extLst>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'Price Growth'!$A$2:$A$11</c:f>
              <c:strCache>
                <c:ptCount val="10"/>
                <c:pt idx="0">
                  <c:v>0-20</c:v>
                </c:pt>
                <c:pt idx="1">
                  <c:v>20-40</c:v>
                </c:pt>
                <c:pt idx="2">
                  <c:v>40-60</c:v>
                </c:pt>
                <c:pt idx="3">
                  <c:v>60-80</c:v>
                </c:pt>
                <c:pt idx="4">
                  <c:v>80-100</c:v>
                </c:pt>
                <c:pt idx="6">
                  <c:v>80-85</c:v>
                </c:pt>
                <c:pt idx="7">
                  <c:v>86-90</c:v>
                </c:pt>
                <c:pt idx="8">
                  <c:v>91-95</c:v>
                </c:pt>
                <c:pt idx="9">
                  <c:v>96-100</c:v>
                </c:pt>
              </c:strCache>
            </c:strRef>
          </c:cat>
          <c:val>
            <c:numRef>
              <c:f>'Price Growth'!$D$2:$D$11</c:f>
              <c:numCache>
                <c:formatCode>0.0%</c:formatCode>
                <c:ptCount val="10"/>
                <c:pt idx="0">
                  <c:v>6.25E-2</c:v>
                </c:pt>
                <c:pt idx="1">
                  <c:v>5.4794520547945202E-2</c:v>
                </c:pt>
                <c:pt idx="2">
                  <c:v>2.9126213592232997E-2</c:v>
                </c:pt>
                <c:pt idx="3">
                  <c:v>0</c:v>
                </c:pt>
                <c:pt idx="4">
                  <c:v>-1.9230769230769273E-2</c:v>
                </c:pt>
                <c:pt idx="6">
                  <c:v>-2.4513520343694695E-2</c:v>
                </c:pt>
                <c:pt idx="7">
                  <c:v>-1.6393442622950838E-2</c:v>
                </c:pt>
                <c:pt idx="8">
                  <c:v>3.2573289902280145E-3</c:v>
                </c:pt>
                <c:pt idx="9">
                  <c:v>-1.2638230647709303E-2</c:v>
                </c:pt>
              </c:numCache>
            </c:numRef>
          </c:val>
          <c:extLst>
            <c:ext xmlns:c16="http://schemas.microsoft.com/office/drawing/2014/chart" uri="{C3380CC4-5D6E-409C-BE32-E72D297353CC}">
              <c16:uniqueId val="{0000000C-4A42-4157-9992-AAEF0594071B}"/>
            </c:ext>
          </c:extLst>
        </c:ser>
        <c:dLbls>
          <c:showLegendKey val="0"/>
          <c:showVal val="0"/>
          <c:showCatName val="0"/>
          <c:showSerName val="0"/>
          <c:showPercent val="0"/>
          <c:showBubbleSize val="0"/>
        </c:dLbls>
        <c:gapWidth val="219"/>
        <c:overlap val="-27"/>
        <c:axId val="122256384"/>
        <c:axId val="122266752"/>
      </c:barChart>
      <c:catAx>
        <c:axId val="12225638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r>
                  <a:rPr lang="en-US"/>
                  <a:t>Percentile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crossAx val="122266752"/>
        <c:crosses val="autoZero"/>
        <c:auto val="1"/>
        <c:lblAlgn val="ctr"/>
        <c:lblOffset val="100"/>
        <c:noMultiLvlLbl val="0"/>
      </c:catAx>
      <c:valAx>
        <c:axId val="1222667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crossAx val="122256384"/>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bg1"/>
          </a:solidFill>
          <a:latin typeface="Century Gothic" panose="020B0502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Santa Clara AOR Median Home Price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D.PriceSales!$D$1</c:f>
              <c:strCache>
                <c:ptCount val="1"/>
                <c:pt idx="0">
                  <c:v>Median SFR Price</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0"/>
              <c:layout>
                <c:manualLayout>
                  <c:x val="-2.1825786558956294E-2"/>
                  <c:y val="-8.2417582417582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B1-4E2B-BCEC-A0C65B0DE3A2}"/>
                </c:ext>
              </c:extLst>
            </c:dLbl>
            <c:dLbl>
              <c:idx val="127"/>
              <c:layout>
                <c:manualLayout>
                  <c:x val="-3.2334498605859989E-3"/>
                  <c:y val="-0.141025641025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B1-4E2B-BCEC-A0C65B0DE3A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bg1">
                          <a:lumMod val="50000"/>
                          <a:lumOff val="50000"/>
                        </a:schemeClr>
                      </a:solidFill>
                      <a:round/>
                    </a:ln>
                    <a:effectLst/>
                  </c:spPr>
                </c15:leaderLines>
              </c:ext>
            </c:extLst>
          </c:dLbls>
          <c:cat>
            <c:strRef>
              <c:f>D.PriceSales!$A$2:$A$129</c:f>
              <c:strCache>
                <c:ptCount val="128"/>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pt idx="122">
                  <c:v>Mar-19</c:v>
                </c:pt>
                <c:pt idx="123">
                  <c:v>Apr-19</c:v>
                </c:pt>
                <c:pt idx="124">
                  <c:v>May-19</c:v>
                </c:pt>
                <c:pt idx="125">
                  <c:v>Jun-19</c:v>
                </c:pt>
                <c:pt idx="126">
                  <c:v>Jul-19</c:v>
                </c:pt>
                <c:pt idx="127">
                  <c:v>Aug-19</c:v>
                </c:pt>
              </c:strCache>
            </c:strRef>
          </c:cat>
          <c:val>
            <c:numRef>
              <c:f>D.PriceSales!$D$2:$D$129</c:f>
              <c:numCache>
                <c:formatCode>0</c:formatCode>
                <c:ptCount val="128"/>
                <c:pt idx="0">
                  <c:v>449900</c:v>
                </c:pt>
                <c:pt idx="1">
                  <c:v>442000</c:v>
                </c:pt>
                <c:pt idx="2">
                  <c:v>450000</c:v>
                </c:pt>
                <c:pt idx="3">
                  <c:v>465000</c:v>
                </c:pt>
                <c:pt idx="4">
                  <c:v>485000</c:v>
                </c:pt>
                <c:pt idx="5">
                  <c:v>540000</c:v>
                </c:pt>
                <c:pt idx="6">
                  <c:v>580000</c:v>
                </c:pt>
                <c:pt idx="7">
                  <c:v>549225</c:v>
                </c:pt>
                <c:pt idx="8">
                  <c:v>550000</c:v>
                </c:pt>
                <c:pt idx="9">
                  <c:v>579000</c:v>
                </c:pt>
                <c:pt idx="10">
                  <c:v>595500</c:v>
                </c:pt>
                <c:pt idx="11">
                  <c:v>551500</c:v>
                </c:pt>
                <c:pt idx="12">
                  <c:v>525000</c:v>
                </c:pt>
                <c:pt idx="13">
                  <c:v>550000</c:v>
                </c:pt>
                <c:pt idx="14">
                  <c:v>580000</c:v>
                </c:pt>
                <c:pt idx="15">
                  <c:v>615000</c:v>
                </c:pt>
                <c:pt idx="16">
                  <c:v>618600</c:v>
                </c:pt>
                <c:pt idx="17">
                  <c:v>630000</c:v>
                </c:pt>
                <c:pt idx="18">
                  <c:v>625000</c:v>
                </c:pt>
                <c:pt idx="19">
                  <c:v>625000</c:v>
                </c:pt>
                <c:pt idx="20">
                  <c:v>610000</c:v>
                </c:pt>
                <c:pt idx="21">
                  <c:v>618500</c:v>
                </c:pt>
                <c:pt idx="22">
                  <c:v>575000</c:v>
                </c:pt>
                <c:pt idx="23">
                  <c:v>550000</c:v>
                </c:pt>
                <c:pt idx="24">
                  <c:v>525000</c:v>
                </c:pt>
                <c:pt idx="25">
                  <c:v>520400</c:v>
                </c:pt>
                <c:pt idx="26">
                  <c:v>552000</c:v>
                </c:pt>
                <c:pt idx="27">
                  <c:v>578500</c:v>
                </c:pt>
                <c:pt idx="28">
                  <c:v>600000</c:v>
                </c:pt>
                <c:pt idx="29">
                  <c:v>625000</c:v>
                </c:pt>
                <c:pt idx="30">
                  <c:v>607000</c:v>
                </c:pt>
                <c:pt idx="31">
                  <c:v>595000</c:v>
                </c:pt>
                <c:pt idx="32">
                  <c:v>569200</c:v>
                </c:pt>
                <c:pt idx="33">
                  <c:v>549000</c:v>
                </c:pt>
                <c:pt idx="34">
                  <c:v>560000</c:v>
                </c:pt>
                <c:pt idx="35">
                  <c:v>535000</c:v>
                </c:pt>
                <c:pt idx="36">
                  <c:v>495000</c:v>
                </c:pt>
                <c:pt idx="37">
                  <c:v>532000</c:v>
                </c:pt>
                <c:pt idx="38">
                  <c:v>575250</c:v>
                </c:pt>
                <c:pt idx="39">
                  <c:v>637500</c:v>
                </c:pt>
                <c:pt idx="40">
                  <c:v>645000</c:v>
                </c:pt>
                <c:pt idx="41">
                  <c:v>695000</c:v>
                </c:pt>
                <c:pt idx="42">
                  <c:v>690000</c:v>
                </c:pt>
                <c:pt idx="43">
                  <c:v>668000</c:v>
                </c:pt>
                <c:pt idx="44">
                  <c:v>650000</c:v>
                </c:pt>
                <c:pt idx="45">
                  <c:v>689000</c:v>
                </c:pt>
                <c:pt idx="46">
                  <c:v>679500</c:v>
                </c:pt>
                <c:pt idx="47">
                  <c:v>681750</c:v>
                </c:pt>
                <c:pt idx="48">
                  <c:v>655750</c:v>
                </c:pt>
                <c:pt idx="49">
                  <c:v>710000</c:v>
                </c:pt>
                <c:pt idx="50">
                  <c:v>730500</c:v>
                </c:pt>
                <c:pt idx="51">
                  <c:v>790000</c:v>
                </c:pt>
                <c:pt idx="52">
                  <c:v>825000</c:v>
                </c:pt>
                <c:pt idx="53">
                  <c:v>810000</c:v>
                </c:pt>
                <c:pt idx="54">
                  <c:v>840000</c:v>
                </c:pt>
                <c:pt idx="55">
                  <c:v>808098.5</c:v>
                </c:pt>
                <c:pt idx="56">
                  <c:v>779475</c:v>
                </c:pt>
                <c:pt idx="57">
                  <c:v>770000</c:v>
                </c:pt>
                <c:pt idx="58">
                  <c:v>785000</c:v>
                </c:pt>
                <c:pt idx="59">
                  <c:v>769900</c:v>
                </c:pt>
                <c:pt idx="60">
                  <c:v>731000</c:v>
                </c:pt>
                <c:pt idx="61">
                  <c:v>805000</c:v>
                </c:pt>
                <c:pt idx="62">
                  <c:v>865000</c:v>
                </c:pt>
                <c:pt idx="63">
                  <c:v>900500</c:v>
                </c:pt>
                <c:pt idx="64">
                  <c:v>878075</c:v>
                </c:pt>
                <c:pt idx="65">
                  <c:v>902500</c:v>
                </c:pt>
                <c:pt idx="66">
                  <c:v>860750</c:v>
                </c:pt>
                <c:pt idx="67">
                  <c:v>865000</c:v>
                </c:pt>
                <c:pt idx="68">
                  <c:v>850000</c:v>
                </c:pt>
                <c:pt idx="69">
                  <c:v>870000</c:v>
                </c:pt>
                <c:pt idx="70">
                  <c:v>850000</c:v>
                </c:pt>
                <c:pt idx="71">
                  <c:v>846500</c:v>
                </c:pt>
                <c:pt idx="72">
                  <c:v>815000</c:v>
                </c:pt>
                <c:pt idx="73">
                  <c:v>915269</c:v>
                </c:pt>
                <c:pt idx="74">
                  <c:v>932100</c:v>
                </c:pt>
                <c:pt idx="75">
                  <c:v>959500</c:v>
                </c:pt>
                <c:pt idx="76">
                  <c:v>994000</c:v>
                </c:pt>
                <c:pt idx="77">
                  <c:v>990000</c:v>
                </c:pt>
                <c:pt idx="78">
                  <c:v>965000</c:v>
                </c:pt>
                <c:pt idx="79">
                  <c:v>973000</c:v>
                </c:pt>
                <c:pt idx="80">
                  <c:v>955000</c:v>
                </c:pt>
                <c:pt idx="81">
                  <c:v>951000</c:v>
                </c:pt>
                <c:pt idx="82">
                  <c:v>965000</c:v>
                </c:pt>
                <c:pt idx="83">
                  <c:v>920000</c:v>
                </c:pt>
                <c:pt idx="84">
                  <c:v>895000</c:v>
                </c:pt>
                <c:pt idx="85">
                  <c:v>942500</c:v>
                </c:pt>
                <c:pt idx="86">
                  <c:v>1065000</c:v>
                </c:pt>
                <c:pt idx="87">
                  <c:v>1085000</c:v>
                </c:pt>
                <c:pt idx="88">
                  <c:v>1100000</c:v>
                </c:pt>
                <c:pt idx="89">
                  <c:v>1050000</c:v>
                </c:pt>
                <c:pt idx="90">
                  <c:v>1045000</c:v>
                </c:pt>
                <c:pt idx="91">
                  <c:v>975000</c:v>
                </c:pt>
                <c:pt idx="92">
                  <c:v>1000000</c:v>
                </c:pt>
                <c:pt idx="93">
                  <c:v>1047500</c:v>
                </c:pt>
                <c:pt idx="94">
                  <c:v>1010000</c:v>
                </c:pt>
                <c:pt idx="95">
                  <c:v>965000</c:v>
                </c:pt>
                <c:pt idx="96">
                  <c:v>927500</c:v>
                </c:pt>
                <c:pt idx="97">
                  <c:v>1100000</c:v>
                </c:pt>
                <c:pt idx="98">
                  <c:v>1130000</c:v>
                </c:pt>
                <c:pt idx="99">
                  <c:v>1160000</c:v>
                </c:pt>
                <c:pt idx="100">
                  <c:v>1200000</c:v>
                </c:pt>
                <c:pt idx="101">
                  <c:v>1182500</c:v>
                </c:pt>
                <c:pt idx="102">
                  <c:v>1165000</c:v>
                </c:pt>
                <c:pt idx="103">
                  <c:v>1150000</c:v>
                </c:pt>
                <c:pt idx="104">
                  <c:v>1180000</c:v>
                </c:pt>
                <c:pt idx="105">
                  <c:v>1242500</c:v>
                </c:pt>
                <c:pt idx="106">
                  <c:v>1282500</c:v>
                </c:pt>
                <c:pt idx="107">
                  <c:v>1300000</c:v>
                </c:pt>
                <c:pt idx="108">
                  <c:v>1170000</c:v>
                </c:pt>
                <c:pt idx="109">
                  <c:v>1383500</c:v>
                </c:pt>
                <c:pt idx="110">
                  <c:v>1454500</c:v>
                </c:pt>
                <c:pt idx="111">
                  <c:v>1425000</c:v>
                </c:pt>
                <c:pt idx="112">
                  <c:v>1400000</c:v>
                </c:pt>
                <c:pt idx="113">
                  <c:v>1400000</c:v>
                </c:pt>
                <c:pt idx="114">
                  <c:v>1351000</c:v>
                </c:pt>
                <c:pt idx="115">
                  <c:v>1295000</c:v>
                </c:pt>
                <c:pt idx="116">
                  <c:v>1250000</c:v>
                </c:pt>
                <c:pt idx="117">
                  <c:v>1290000</c:v>
                </c:pt>
                <c:pt idx="118">
                  <c:v>1250000</c:v>
                </c:pt>
                <c:pt idx="119">
                  <c:v>1150000</c:v>
                </c:pt>
                <c:pt idx="120">
                  <c:v>1185000</c:v>
                </c:pt>
                <c:pt idx="121">
                  <c:v>1170000</c:v>
                </c:pt>
                <c:pt idx="122">
                  <c:v>1300000</c:v>
                </c:pt>
                <c:pt idx="123">
                  <c:v>1315000</c:v>
                </c:pt>
                <c:pt idx="124">
                  <c:v>1335000</c:v>
                </c:pt>
                <c:pt idx="125">
                  <c:v>1350000</c:v>
                </c:pt>
                <c:pt idx="126">
                  <c:v>1298000</c:v>
                </c:pt>
                <c:pt idx="127">
                  <c:v>1190000</c:v>
                </c:pt>
              </c:numCache>
            </c:numRef>
          </c:val>
          <c:smooth val="0"/>
          <c:extLst>
            <c:ext xmlns:c16="http://schemas.microsoft.com/office/drawing/2014/chart" uri="{C3380CC4-5D6E-409C-BE32-E72D297353CC}">
              <c16:uniqueId val="{00000000-D7B1-4E2B-BCEC-A0C65B0DE3A2}"/>
            </c:ext>
          </c:extLst>
        </c:ser>
        <c:ser>
          <c:idx val="1"/>
          <c:order val="1"/>
          <c:tx>
            <c:strRef>
              <c:f>D.PriceSales!$E$1</c:f>
              <c:strCache>
                <c:ptCount val="1"/>
                <c:pt idx="0">
                  <c:v>Median Condo Price</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strRef>
              <c:f>D.PriceSales!$A$2:$A$129</c:f>
              <c:strCache>
                <c:ptCount val="128"/>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pt idx="122">
                  <c:v>Mar-19</c:v>
                </c:pt>
                <c:pt idx="123">
                  <c:v>Apr-19</c:v>
                </c:pt>
                <c:pt idx="124">
                  <c:v>May-19</c:v>
                </c:pt>
                <c:pt idx="125">
                  <c:v>Jun-19</c:v>
                </c:pt>
                <c:pt idx="126">
                  <c:v>Jul-19</c:v>
                </c:pt>
                <c:pt idx="127">
                  <c:v>Aug-19</c:v>
                </c:pt>
              </c:strCache>
            </c:strRef>
          </c:cat>
          <c:val>
            <c:numRef>
              <c:f>D.PriceSales!$E$2:$E$129</c:f>
              <c:numCache>
                <c:formatCode>0</c:formatCode>
                <c:ptCount val="128"/>
                <c:pt idx="0">
                  <c:v>280000</c:v>
                </c:pt>
                <c:pt idx="1">
                  <c:v>310000</c:v>
                </c:pt>
                <c:pt idx="2">
                  <c:v>239000</c:v>
                </c:pt>
                <c:pt idx="3">
                  <c:v>274500</c:v>
                </c:pt>
                <c:pt idx="4">
                  <c:v>305000</c:v>
                </c:pt>
                <c:pt idx="5">
                  <c:v>339000</c:v>
                </c:pt>
                <c:pt idx="6">
                  <c:v>330000</c:v>
                </c:pt>
                <c:pt idx="7">
                  <c:v>330000</c:v>
                </c:pt>
                <c:pt idx="8">
                  <c:v>329000</c:v>
                </c:pt>
                <c:pt idx="9">
                  <c:v>345000</c:v>
                </c:pt>
                <c:pt idx="10">
                  <c:v>350000</c:v>
                </c:pt>
                <c:pt idx="11">
                  <c:v>350000</c:v>
                </c:pt>
                <c:pt idx="31">
                  <c:v>301000</c:v>
                </c:pt>
                <c:pt idx="32">
                  <c:v>319500</c:v>
                </c:pt>
                <c:pt idx="33">
                  <c:v>315000</c:v>
                </c:pt>
                <c:pt idx="34">
                  <c:v>280000</c:v>
                </c:pt>
                <c:pt idx="35">
                  <c:v>297000</c:v>
                </c:pt>
                <c:pt idx="36">
                  <c:v>273000</c:v>
                </c:pt>
                <c:pt idx="37">
                  <c:v>310000</c:v>
                </c:pt>
                <c:pt idx="38">
                  <c:v>325000</c:v>
                </c:pt>
                <c:pt idx="39">
                  <c:v>347500</c:v>
                </c:pt>
                <c:pt idx="40">
                  <c:v>370000</c:v>
                </c:pt>
                <c:pt idx="41">
                  <c:v>387150</c:v>
                </c:pt>
                <c:pt idx="42">
                  <c:v>378500</c:v>
                </c:pt>
                <c:pt idx="43">
                  <c:v>425000</c:v>
                </c:pt>
                <c:pt idx="44">
                  <c:v>395000</c:v>
                </c:pt>
                <c:pt idx="45">
                  <c:v>389000</c:v>
                </c:pt>
                <c:pt idx="46">
                  <c:v>408450</c:v>
                </c:pt>
                <c:pt idx="47">
                  <c:v>399000</c:v>
                </c:pt>
                <c:pt idx="48">
                  <c:v>422000</c:v>
                </c:pt>
                <c:pt idx="49">
                  <c:v>400500</c:v>
                </c:pt>
                <c:pt idx="50">
                  <c:v>445000</c:v>
                </c:pt>
                <c:pt idx="51">
                  <c:v>508894</c:v>
                </c:pt>
                <c:pt idx="52">
                  <c:v>500000</c:v>
                </c:pt>
                <c:pt idx="53">
                  <c:v>490000</c:v>
                </c:pt>
                <c:pt idx="54">
                  <c:v>496000</c:v>
                </c:pt>
                <c:pt idx="55">
                  <c:v>493000</c:v>
                </c:pt>
                <c:pt idx="56">
                  <c:v>490000</c:v>
                </c:pt>
                <c:pt idx="57">
                  <c:v>510000</c:v>
                </c:pt>
                <c:pt idx="58">
                  <c:v>480000</c:v>
                </c:pt>
                <c:pt idx="59">
                  <c:v>445000</c:v>
                </c:pt>
                <c:pt idx="60">
                  <c:v>495000</c:v>
                </c:pt>
                <c:pt idx="61">
                  <c:v>488000</c:v>
                </c:pt>
                <c:pt idx="62">
                  <c:v>522000</c:v>
                </c:pt>
                <c:pt idx="63">
                  <c:v>528100</c:v>
                </c:pt>
                <c:pt idx="64">
                  <c:v>545000</c:v>
                </c:pt>
                <c:pt idx="65">
                  <c:v>526000</c:v>
                </c:pt>
                <c:pt idx="66">
                  <c:v>528000</c:v>
                </c:pt>
                <c:pt idx="67">
                  <c:v>558000</c:v>
                </c:pt>
                <c:pt idx="68">
                  <c:v>535000</c:v>
                </c:pt>
                <c:pt idx="69">
                  <c:v>550000</c:v>
                </c:pt>
                <c:pt idx="70">
                  <c:v>565000</c:v>
                </c:pt>
                <c:pt idx="71">
                  <c:v>505000</c:v>
                </c:pt>
                <c:pt idx="72">
                  <c:v>523000</c:v>
                </c:pt>
                <c:pt idx="73">
                  <c:v>546500</c:v>
                </c:pt>
                <c:pt idx="74">
                  <c:v>570000</c:v>
                </c:pt>
                <c:pt idx="75">
                  <c:v>565000</c:v>
                </c:pt>
                <c:pt idx="76">
                  <c:v>615000</c:v>
                </c:pt>
                <c:pt idx="77">
                  <c:v>641000</c:v>
                </c:pt>
                <c:pt idx="78">
                  <c:v>635000</c:v>
                </c:pt>
                <c:pt idx="79">
                  <c:v>615000</c:v>
                </c:pt>
                <c:pt idx="80">
                  <c:v>610000</c:v>
                </c:pt>
                <c:pt idx="81">
                  <c:v>645000</c:v>
                </c:pt>
                <c:pt idx="82">
                  <c:v>630000</c:v>
                </c:pt>
                <c:pt idx="83">
                  <c:v>627000</c:v>
                </c:pt>
                <c:pt idx="84">
                  <c:v>570000</c:v>
                </c:pt>
                <c:pt idx="85">
                  <c:v>645000</c:v>
                </c:pt>
                <c:pt idx="86">
                  <c:v>676000</c:v>
                </c:pt>
                <c:pt idx="87">
                  <c:v>660000</c:v>
                </c:pt>
                <c:pt idx="88">
                  <c:v>697500</c:v>
                </c:pt>
                <c:pt idx="89">
                  <c:v>675000</c:v>
                </c:pt>
                <c:pt idx="90">
                  <c:v>640000</c:v>
                </c:pt>
                <c:pt idx="91">
                  <c:v>672500</c:v>
                </c:pt>
                <c:pt idx="92">
                  <c:v>650000</c:v>
                </c:pt>
                <c:pt idx="93">
                  <c:v>650000</c:v>
                </c:pt>
                <c:pt idx="94">
                  <c:v>665000</c:v>
                </c:pt>
                <c:pt idx="95">
                  <c:v>644000</c:v>
                </c:pt>
                <c:pt idx="96">
                  <c:v>634614</c:v>
                </c:pt>
                <c:pt idx="97">
                  <c:v>679500</c:v>
                </c:pt>
                <c:pt idx="98">
                  <c:v>700000</c:v>
                </c:pt>
                <c:pt idx="99">
                  <c:v>716000</c:v>
                </c:pt>
                <c:pt idx="100">
                  <c:v>707000</c:v>
                </c:pt>
                <c:pt idx="101">
                  <c:v>745547</c:v>
                </c:pt>
                <c:pt idx="102">
                  <c:v>735000</c:v>
                </c:pt>
                <c:pt idx="103">
                  <c:v>750000</c:v>
                </c:pt>
                <c:pt idx="104">
                  <c:v>722750</c:v>
                </c:pt>
                <c:pt idx="105">
                  <c:v>759944</c:v>
                </c:pt>
                <c:pt idx="106">
                  <c:v>770000</c:v>
                </c:pt>
                <c:pt idx="107">
                  <c:v>823000</c:v>
                </c:pt>
                <c:pt idx="108">
                  <c:v>757500</c:v>
                </c:pt>
                <c:pt idx="109">
                  <c:v>832000</c:v>
                </c:pt>
                <c:pt idx="110">
                  <c:v>900000</c:v>
                </c:pt>
                <c:pt idx="111">
                  <c:v>915000</c:v>
                </c:pt>
                <c:pt idx="112">
                  <c:v>950000</c:v>
                </c:pt>
                <c:pt idx="113">
                  <c:v>927500</c:v>
                </c:pt>
                <c:pt idx="114">
                  <c:v>915000</c:v>
                </c:pt>
                <c:pt idx="115">
                  <c:v>940000</c:v>
                </c:pt>
                <c:pt idx="116">
                  <c:v>850000</c:v>
                </c:pt>
                <c:pt idx="117">
                  <c:v>925000</c:v>
                </c:pt>
                <c:pt idx="118">
                  <c:v>840000</c:v>
                </c:pt>
                <c:pt idx="119">
                  <c:v>805250</c:v>
                </c:pt>
                <c:pt idx="120">
                  <c:v>762500</c:v>
                </c:pt>
                <c:pt idx="121">
                  <c:v>824000</c:v>
                </c:pt>
                <c:pt idx="122">
                  <c:v>838000</c:v>
                </c:pt>
                <c:pt idx="123">
                  <c:v>850000</c:v>
                </c:pt>
                <c:pt idx="124">
                  <c:v>871500</c:v>
                </c:pt>
                <c:pt idx="125">
                  <c:v>898000</c:v>
                </c:pt>
                <c:pt idx="126">
                  <c:v>800777</c:v>
                </c:pt>
                <c:pt idx="127">
                  <c:v>840000</c:v>
                </c:pt>
              </c:numCache>
            </c:numRef>
          </c:val>
          <c:smooth val="0"/>
          <c:extLst>
            <c:ext xmlns:c16="http://schemas.microsoft.com/office/drawing/2014/chart" uri="{C3380CC4-5D6E-409C-BE32-E72D297353CC}">
              <c16:uniqueId val="{00000001-D7B1-4E2B-BCEC-A0C65B0DE3A2}"/>
            </c:ext>
          </c:extLst>
        </c:ser>
        <c:dLbls>
          <c:showLegendKey val="0"/>
          <c:showVal val="0"/>
          <c:showCatName val="0"/>
          <c:showSerName val="0"/>
          <c:showPercent val="0"/>
          <c:showBubbleSize val="0"/>
        </c:dLbls>
        <c:smooth val="0"/>
        <c:axId val="257402543"/>
        <c:axId val="144171631"/>
      </c:lineChart>
      <c:catAx>
        <c:axId val="25740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44171631"/>
        <c:crosses val="autoZero"/>
        <c:auto val="1"/>
        <c:lblAlgn val="ctr"/>
        <c:lblOffset val="100"/>
        <c:noMultiLvlLbl val="0"/>
      </c:catAx>
      <c:valAx>
        <c:axId val="14417163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5740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Santa Clara Existing SFR Median Price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D.City_PYoY!$C$1</c:f>
              <c:strCache>
                <c:ptCount val="1"/>
                <c:pt idx="0">
                  <c:v>2019</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5400000" spcFirstLastPara="1" vertOverflow="ellipsis"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D.City_PYoY!$A$2:$A$16</c:f>
              <c:strCache>
                <c:ptCount val="15"/>
                <c:pt idx="0">
                  <c:v>Los Altos</c:v>
                </c:pt>
                <c:pt idx="1">
                  <c:v>Palo Alto</c:v>
                </c:pt>
                <c:pt idx="2">
                  <c:v>Monte Sereno</c:v>
                </c:pt>
                <c:pt idx="3">
                  <c:v>Saratoga</c:v>
                </c:pt>
                <c:pt idx="4">
                  <c:v>Cupertino</c:v>
                </c:pt>
                <c:pt idx="5">
                  <c:v>Mountain View</c:v>
                </c:pt>
                <c:pt idx="6">
                  <c:v>Los Gatos</c:v>
                </c:pt>
                <c:pt idx="7">
                  <c:v>Sunnyvale</c:v>
                </c:pt>
                <c:pt idx="8">
                  <c:v>Campbell</c:v>
                </c:pt>
                <c:pt idx="9">
                  <c:v>Santa Clara</c:v>
                </c:pt>
                <c:pt idx="10">
                  <c:v>San Martin</c:v>
                </c:pt>
                <c:pt idx="11">
                  <c:v>Milpitas</c:v>
                </c:pt>
                <c:pt idx="12">
                  <c:v>San Jose</c:v>
                </c:pt>
                <c:pt idx="13">
                  <c:v>Morgan Hill</c:v>
                </c:pt>
                <c:pt idx="14">
                  <c:v>Gilroy</c:v>
                </c:pt>
              </c:strCache>
            </c:strRef>
          </c:cat>
          <c:val>
            <c:numRef>
              <c:f>D.City_PYoY!$C$2:$C$16</c:f>
              <c:numCache>
                <c:formatCode>0</c:formatCode>
                <c:ptCount val="15"/>
                <c:pt idx="0">
                  <c:v>3268395</c:v>
                </c:pt>
                <c:pt idx="1">
                  <c:v>3050000</c:v>
                </c:pt>
                <c:pt idx="2">
                  <c:v>3000000</c:v>
                </c:pt>
                <c:pt idx="3">
                  <c:v>2658000</c:v>
                </c:pt>
                <c:pt idx="4">
                  <c:v>2240000</c:v>
                </c:pt>
                <c:pt idx="5">
                  <c:v>2016000</c:v>
                </c:pt>
                <c:pt idx="6">
                  <c:v>1885000</c:v>
                </c:pt>
                <c:pt idx="7">
                  <c:v>1800000</c:v>
                </c:pt>
                <c:pt idx="8">
                  <c:v>1375000</c:v>
                </c:pt>
                <c:pt idx="9">
                  <c:v>1300000</c:v>
                </c:pt>
                <c:pt idx="10">
                  <c:v>1100000</c:v>
                </c:pt>
                <c:pt idx="11">
                  <c:v>1100000</c:v>
                </c:pt>
                <c:pt idx="12">
                  <c:v>1050000</c:v>
                </c:pt>
                <c:pt idx="13">
                  <c:v>1032771</c:v>
                </c:pt>
                <c:pt idx="14">
                  <c:v>805000</c:v>
                </c:pt>
              </c:numCache>
            </c:numRef>
          </c:val>
          <c:extLst>
            <c:ext xmlns:c16="http://schemas.microsoft.com/office/drawing/2014/chart" uri="{C3380CC4-5D6E-409C-BE32-E72D297353CC}">
              <c16:uniqueId val="{00000000-FD03-4B27-95B2-457AFD293A7E}"/>
            </c:ext>
          </c:extLst>
        </c:ser>
        <c:dLbls>
          <c:showLegendKey val="0"/>
          <c:showVal val="0"/>
          <c:showCatName val="0"/>
          <c:showSerName val="0"/>
          <c:showPercent val="0"/>
          <c:showBubbleSize val="0"/>
        </c:dLbls>
        <c:gapWidth val="219"/>
        <c:overlap val="-27"/>
        <c:axId val="1911658351"/>
        <c:axId val="265009983"/>
      </c:barChart>
      <c:catAx>
        <c:axId val="191165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65009983"/>
        <c:crosses val="autoZero"/>
        <c:auto val="1"/>
        <c:lblAlgn val="ctr"/>
        <c:lblOffset val="100"/>
        <c:noMultiLvlLbl val="0"/>
      </c:catAx>
      <c:valAx>
        <c:axId val="26500998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911658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Santa Clara AOR Existing SFR Price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D.PriceSales!$G$1</c:f>
              <c:strCache>
                <c:ptCount val="1"/>
              </c:strCache>
            </c:strRef>
          </c:tx>
          <c:spPr>
            <a:solidFill>
              <a:schemeClr val="accent2"/>
            </a:solidFill>
            <a:ln w="44450">
              <a:noFill/>
            </a:ln>
            <a:effectLst>
              <a:outerShdw blurRad="50800" dist="38100" dir="2700000" algn="tl" rotWithShape="0">
                <a:prstClr val="black">
                  <a:alpha val="40000"/>
                </a:prstClr>
              </a:outerShdw>
            </a:effectLst>
          </c:spPr>
          <c:invertIfNegative val="0"/>
          <c:dPt>
            <c:idx val="46"/>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ED2-4226-94F1-19A2F466983B}"/>
              </c:ext>
            </c:extLst>
          </c:dPt>
          <c:dPt>
            <c:idx val="47"/>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ED2-4226-94F1-19A2F466983B}"/>
              </c:ext>
            </c:extLst>
          </c:dPt>
          <c:dPt>
            <c:idx val="49"/>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ED2-4226-94F1-19A2F466983B}"/>
              </c:ext>
            </c:extLst>
          </c:dPt>
          <c:dPt>
            <c:idx val="50"/>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ED2-4226-94F1-19A2F466983B}"/>
              </c:ext>
            </c:extLst>
          </c:dPt>
          <c:dPt>
            <c:idx val="51"/>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1ED2-4226-94F1-19A2F466983B}"/>
              </c:ext>
            </c:extLst>
          </c:dPt>
          <c:dPt>
            <c:idx val="52"/>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1ED2-4226-94F1-19A2F466983B}"/>
              </c:ext>
            </c:extLst>
          </c:dPt>
          <c:dPt>
            <c:idx val="53"/>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1ED2-4226-94F1-19A2F466983B}"/>
              </c:ext>
            </c:extLst>
          </c:dPt>
          <c:dPt>
            <c:idx val="54"/>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1ED2-4226-94F1-19A2F466983B}"/>
              </c:ext>
            </c:extLst>
          </c:dPt>
          <c:dPt>
            <c:idx val="55"/>
            <c:invertIfNegative val="0"/>
            <c:bubble3D val="0"/>
            <c:spPr>
              <a:solidFill>
                <a:schemeClr val="accent1"/>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1ED2-4226-94F1-19A2F466983B}"/>
              </c:ext>
            </c:extLst>
          </c:dPt>
          <c:dLbls>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ED2-4226-94F1-19A2F466983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D.PriceSales!$A$74:$A$129</c:f>
              <c:strCache>
                <c:ptCount val="56"/>
                <c:pt idx="0">
                  <c:v>Jan-15</c:v>
                </c:pt>
                <c:pt idx="1">
                  <c:v>Feb-15</c:v>
                </c:pt>
                <c:pt idx="2">
                  <c:v>Mar-15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Mar-16</c:v>
                </c:pt>
                <c:pt idx="15">
                  <c:v>Apr-16</c:v>
                </c:pt>
                <c:pt idx="16">
                  <c:v>May-16</c:v>
                </c:pt>
                <c:pt idx="17">
                  <c:v>Jun-16</c:v>
                </c:pt>
                <c:pt idx="18">
                  <c:v>Jul-16</c:v>
                </c:pt>
                <c:pt idx="19">
                  <c:v>Aug-16</c:v>
                </c:pt>
                <c:pt idx="20">
                  <c:v>Sep-16</c:v>
                </c:pt>
                <c:pt idx="21">
                  <c:v>Oct-16</c:v>
                </c:pt>
                <c:pt idx="22">
                  <c:v>Nov-16</c:v>
                </c:pt>
                <c:pt idx="23">
                  <c:v>Dec-16</c:v>
                </c:pt>
                <c:pt idx="24">
                  <c:v>Jan-17</c:v>
                </c:pt>
                <c:pt idx="25">
                  <c:v>Feb-17</c:v>
                </c:pt>
                <c:pt idx="26">
                  <c:v>Mar-17</c:v>
                </c:pt>
                <c:pt idx="27">
                  <c:v>Apr-17</c:v>
                </c:pt>
                <c:pt idx="28">
                  <c:v>May-17</c:v>
                </c:pt>
                <c:pt idx="29">
                  <c:v>Jun-17</c:v>
                </c:pt>
                <c:pt idx="30">
                  <c:v>Jul-17</c:v>
                </c:pt>
                <c:pt idx="31">
                  <c:v>Aug-17</c:v>
                </c:pt>
                <c:pt idx="32">
                  <c:v>Sep-17</c:v>
                </c:pt>
                <c:pt idx="33">
                  <c:v>Oct-17</c:v>
                </c:pt>
                <c:pt idx="34">
                  <c:v>Nov-17</c:v>
                </c:pt>
                <c:pt idx="35">
                  <c:v>Dec-17</c:v>
                </c:pt>
                <c:pt idx="36">
                  <c:v>Jan-18</c:v>
                </c:pt>
                <c:pt idx="37">
                  <c:v>Feb-18</c:v>
                </c:pt>
                <c:pt idx="38">
                  <c:v>Mar-18</c:v>
                </c:pt>
                <c:pt idx="39">
                  <c:v>Apr-18</c:v>
                </c:pt>
                <c:pt idx="40">
                  <c:v>May-18</c:v>
                </c:pt>
                <c:pt idx="41">
                  <c:v>Jun-18</c:v>
                </c:pt>
                <c:pt idx="42">
                  <c:v>Jul-18</c:v>
                </c:pt>
                <c:pt idx="43">
                  <c:v>Aug-18</c:v>
                </c:pt>
                <c:pt idx="44">
                  <c:v>Sep-18</c:v>
                </c:pt>
                <c:pt idx="45">
                  <c:v>Oct-18</c:v>
                </c:pt>
                <c:pt idx="46">
                  <c:v>Nov-18</c:v>
                </c:pt>
                <c:pt idx="47">
                  <c:v>Dec-18</c:v>
                </c:pt>
                <c:pt idx="48">
                  <c:v>Jan-19</c:v>
                </c:pt>
                <c:pt idx="49">
                  <c:v>Feb-19</c:v>
                </c:pt>
                <c:pt idx="50">
                  <c:v>Mar-19</c:v>
                </c:pt>
                <c:pt idx="51">
                  <c:v>Apr-19</c:v>
                </c:pt>
                <c:pt idx="52">
                  <c:v>May-19</c:v>
                </c:pt>
                <c:pt idx="53">
                  <c:v>Jun-19</c:v>
                </c:pt>
                <c:pt idx="54">
                  <c:v>Jul-19</c:v>
                </c:pt>
                <c:pt idx="55">
                  <c:v>Aug-19</c:v>
                </c:pt>
              </c:strCache>
            </c:strRef>
          </c:cat>
          <c:val>
            <c:numRef>
              <c:f>D.PriceSales!$G$74:$G$129</c:f>
              <c:numCache>
                <c:formatCode>General</c:formatCode>
                <c:ptCount val="56"/>
                <c:pt idx="0">
                  <c:v>0.11491108071135425</c:v>
                </c:pt>
                <c:pt idx="1">
                  <c:v>0.1369801242236024</c:v>
                </c:pt>
                <c:pt idx="2">
                  <c:v>7.757225433526016E-2</c:v>
                </c:pt>
                <c:pt idx="3">
                  <c:v>6.5519156024430814E-2</c:v>
                </c:pt>
                <c:pt idx="4">
                  <c:v>0.13202175212823497</c:v>
                </c:pt>
                <c:pt idx="5">
                  <c:v>9.695290858725758E-2</c:v>
                </c:pt>
                <c:pt idx="6">
                  <c:v>0.12111530641882085</c:v>
                </c:pt>
                <c:pt idx="7">
                  <c:v>0.12485549132947971</c:v>
                </c:pt>
                <c:pt idx="8">
                  <c:v>0.12352941176470589</c:v>
                </c:pt>
                <c:pt idx="9">
                  <c:v>9.3103448275862144E-2</c:v>
                </c:pt>
                <c:pt idx="10">
                  <c:v>0.13529411764705879</c:v>
                </c:pt>
                <c:pt idx="11">
                  <c:v>8.6828115770821057E-2</c:v>
                </c:pt>
                <c:pt idx="12">
                  <c:v>9.8159509202454087E-2</c:v>
                </c:pt>
                <c:pt idx="13">
                  <c:v>2.9751909001615839E-2</c:v>
                </c:pt>
                <c:pt idx="14">
                  <c:v>0.14258126810428062</c:v>
                </c:pt>
                <c:pt idx="15">
                  <c:v>0.13079729025534137</c:v>
                </c:pt>
                <c:pt idx="16">
                  <c:v>0.10663983903420515</c:v>
                </c:pt>
                <c:pt idx="17">
                  <c:v>6.0606060606060552E-2</c:v>
                </c:pt>
                <c:pt idx="18">
                  <c:v>8.290155440414515E-2</c:v>
                </c:pt>
                <c:pt idx="19">
                  <c:v>2.0554984583760483E-3</c:v>
                </c:pt>
                <c:pt idx="20">
                  <c:v>4.7120418848167533E-2</c:v>
                </c:pt>
                <c:pt idx="21">
                  <c:v>0.10147213459516302</c:v>
                </c:pt>
                <c:pt idx="22">
                  <c:v>4.663212435233155E-2</c:v>
                </c:pt>
                <c:pt idx="23">
                  <c:v>4.8913043478260976E-2</c:v>
                </c:pt>
                <c:pt idx="24">
                  <c:v>3.6312849162011274E-2</c:v>
                </c:pt>
                <c:pt idx="25">
                  <c:v>0.16710875331564989</c:v>
                </c:pt>
                <c:pt idx="26">
                  <c:v>6.1032863849765251E-2</c:v>
                </c:pt>
                <c:pt idx="27">
                  <c:v>6.9124423963133674E-2</c:v>
                </c:pt>
                <c:pt idx="28">
                  <c:v>9.0909090909090828E-2</c:v>
                </c:pt>
                <c:pt idx="29">
                  <c:v>0.12619047619047619</c:v>
                </c:pt>
                <c:pt idx="30">
                  <c:v>0.1148325358851674</c:v>
                </c:pt>
                <c:pt idx="31">
                  <c:v>0.17948717948717952</c:v>
                </c:pt>
                <c:pt idx="32">
                  <c:v>0.17999999999999994</c:v>
                </c:pt>
                <c:pt idx="33">
                  <c:v>0.18615751789976143</c:v>
                </c:pt>
                <c:pt idx="34">
                  <c:v>0.26980198019801982</c:v>
                </c:pt>
                <c:pt idx="35">
                  <c:v>0.34715025906735741</c:v>
                </c:pt>
                <c:pt idx="36">
                  <c:v>0.26145552560646901</c:v>
                </c:pt>
                <c:pt idx="37">
                  <c:v>0.2577272727272728</c:v>
                </c:pt>
                <c:pt idx="38">
                  <c:v>0.28716814159292037</c:v>
                </c:pt>
                <c:pt idx="39">
                  <c:v>0.22844827586206895</c:v>
                </c:pt>
                <c:pt idx="40">
                  <c:v>0.16666666666666674</c:v>
                </c:pt>
                <c:pt idx="41">
                  <c:v>0.18393234672304448</c:v>
                </c:pt>
                <c:pt idx="42">
                  <c:v>0.15965665236051496</c:v>
                </c:pt>
                <c:pt idx="43">
                  <c:v>0.12608695652173907</c:v>
                </c:pt>
                <c:pt idx="44">
                  <c:v>5.9322033898305149E-2</c:v>
                </c:pt>
                <c:pt idx="45">
                  <c:v>3.8229376257545189E-2</c:v>
                </c:pt>
                <c:pt idx="46">
                  <c:v>-2.5341130604288553E-2</c:v>
                </c:pt>
                <c:pt idx="47">
                  <c:v>-0.11538461538461542</c:v>
                </c:pt>
                <c:pt idx="48">
                  <c:v>1.2820512820512775E-2</c:v>
                </c:pt>
                <c:pt idx="49">
                  <c:v>-0.15431875677629203</c:v>
                </c:pt>
                <c:pt idx="50">
                  <c:v>-0.10622206943966994</c:v>
                </c:pt>
                <c:pt idx="51">
                  <c:v>-7.7192982456140369E-2</c:v>
                </c:pt>
                <c:pt idx="52">
                  <c:v>-4.6428571428571375E-2</c:v>
                </c:pt>
                <c:pt idx="53">
                  <c:v>-3.5714285714285698E-2</c:v>
                </c:pt>
                <c:pt idx="54">
                  <c:v>-3.9230199851961522E-2</c:v>
                </c:pt>
                <c:pt idx="55">
                  <c:v>-8.108108108108103E-2</c:v>
                </c:pt>
              </c:numCache>
            </c:numRef>
          </c:val>
          <c:extLst>
            <c:ext xmlns:c16="http://schemas.microsoft.com/office/drawing/2014/chart" uri="{C3380CC4-5D6E-409C-BE32-E72D297353CC}">
              <c16:uniqueId val="{00000012-1ED2-4226-94F1-19A2F466983B}"/>
            </c:ext>
          </c:extLst>
        </c:ser>
        <c:dLbls>
          <c:showLegendKey val="0"/>
          <c:showVal val="0"/>
          <c:showCatName val="0"/>
          <c:showSerName val="0"/>
          <c:showPercent val="0"/>
          <c:showBubbleSize val="0"/>
        </c:dLbls>
        <c:gapWidth val="150"/>
        <c:axId val="257402543"/>
        <c:axId val="144171631"/>
      </c:barChart>
      <c:catAx>
        <c:axId val="2574025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44171631"/>
        <c:crosses val="autoZero"/>
        <c:auto val="1"/>
        <c:lblAlgn val="ctr"/>
        <c:lblOffset val="100"/>
        <c:noMultiLvlLbl val="0"/>
      </c:catAx>
      <c:valAx>
        <c:axId val="14417163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57402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40" b="1" i="0" u="none" strike="noStrike" kern="1200" spc="0" baseline="0">
                <a:solidFill>
                  <a:schemeClr val="bg1"/>
                </a:solidFill>
                <a:latin typeface="+mn-lt"/>
                <a:ea typeface="+mn-ea"/>
                <a:cs typeface="+mn-cs"/>
              </a:defRPr>
            </a:pPr>
            <a:r>
              <a:rPr lang="en-US" b="1" dirty="0"/>
              <a:t>California Median Price vs. Mortgage Payment</a:t>
            </a:r>
          </a:p>
        </c:rich>
      </c:tx>
      <c:overlay val="0"/>
      <c:spPr>
        <a:noFill/>
        <a:ln>
          <a:noFill/>
        </a:ln>
        <a:effectLst/>
      </c:spPr>
      <c:txPr>
        <a:bodyPr rot="0" spcFirstLastPara="1" vertOverflow="ellipsis" vert="horz" wrap="square" anchor="ctr" anchorCtr="1"/>
        <a:lstStyle/>
        <a:p>
          <a:pPr>
            <a:defRPr sz="324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1039073932130164"/>
          <c:y val="0.16388398239838284"/>
          <c:w val="0.83632377534666558"/>
          <c:h val="0.53281725721784778"/>
        </c:manualLayout>
      </c:layout>
      <c:lineChart>
        <c:grouping val="standard"/>
        <c:varyColors val="0"/>
        <c:ser>
          <c:idx val="0"/>
          <c:order val="0"/>
          <c:tx>
            <c:strRef>
              <c:f>Sheet1!$B$1</c:f>
              <c:strCache>
                <c:ptCount val="1"/>
                <c:pt idx="0">
                  <c:v>Price Growth</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18"/>
              <c:layout>
                <c:manualLayout>
                  <c:x val="-3.4782608695652175E-3"/>
                  <c:y val="-5.5301863261095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44-4ADC-AC83-AAA0DFE52B19}"/>
                </c:ext>
              </c:extLst>
            </c:dLbl>
            <c:numFmt formatCode="0.0%" sourceLinked="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Sheet1!$A$2:$A$81</c:f>
              <c:numCache>
                <c:formatCode>m/d/yyyy</c:formatCode>
                <c:ptCount val="4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numCache>
            </c:numRef>
          </c:cat>
          <c:val>
            <c:numRef>
              <c:f>Sheet1!$B$2:$B$81</c:f>
              <c:numCache>
                <c:formatCode>0.00%</c:formatCode>
                <c:ptCount val="44"/>
                <c:pt idx="0">
                  <c:v>8.900181826658593E-2</c:v>
                </c:pt>
                <c:pt idx="1">
                  <c:v>3.4540506594096687E-2</c:v>
                </c:pt>
                <c:pt idx="2">
                  <c:v>4.1924931129476484E-2</c:v>
                </c:pt>
                <c:pt idx="3">
                  <c:v>5.1345046142411865E-2</c:v>
                </c:pt>
                <c:pt idx="4">
                  <c:v>6.2838569880823369E-2</c:v>
                </c:pt>
                <c:pt idx="5">
                  <c:v>5.4301675977653563E-2</c:v>
                </c:pt>
                <c:pt idx="6">
                  <c:v>4.2055503484249579E-2</c:v>
                </c:pt>
                <c:pt idx="7">
                  <c:v>6.0238784370477472E-2</c:v>
                </c:pt>
                <c:pt idx="8">
                  <c:v>6.557038809911897E-2</c:v>
                </c:pt>
                <c:pt idx="9">
                  <c:v>7.5983207669333197E-2</c:v>
                </c:pt>
                <c:pt idx="10">
                  <c:v>5.092650688082978E-2</c:v>
                </c:pt>
                <c:pt idx="11">
                  <c:v>4.2448496232925681E-2</c:v>
                </c:pt>
                <c:pt idx="12">
                  <c:v>5.2829865570682477E-2</c:v>
                </c:pt>
                <c:pt idx="13">
                  <c:v>7.9792256846081155E-2</c:v>
                </c:pt>
                <c:pt idx="14">
                  <c:v>7.1222011071635061E-2</c:v>
                </c:pt>
                <c:pt idx="15">
                  <c:v>5.6378132118451108E-2</c:v>
                </c:pt>
                <c:pt idx="16">
                  <c:v>5.8296309118535117E-2</c:v>
                </c:pt>
                <c:pt idx="17">
                  <c:v>7.0214651817025686E-2</c:v>
                </c:pt>
                <c:pt idx="18">
                  <c:v>7.4400688279691929E-2</c:v>
                </c:pt>
                <c:pt idx="19">
                  <c:v>7.1716999374395796E-2</c:v>
                </c:pt>
                <c:pt idx="20">
                  <c:v>7.5418723981024227E-2</c:v>
                </c:pt>
                <c:pt idx="21">
                  <c:v>6.0678999165324043E-2</c:v>
                </c:pt>
                <c:pt idx="22">
                  <c:v>8.8220661107683673E-2</c:v>
                </c:pt>
                <c:pt idx="23">
                  <c:v>7.6367126292698151E-2</c:v>
                </c:pt>
                <c:pt idx="24">
                  <c:v>7.30725439167208E-2</c:v>
                </c:pt>
                <c:pt idx="25">
                  <c:v>8.7804776479896818E-2</c:v>
                </c:pt>
                <c:pt idx="26">
                  <c:v>8.9124566139606731E-2</c:v>
                </c:pt>
                <c:pt idx="27">
                  <c:v>8.6457849242494555E-2</c:v>
                </c:pt>
                <c:pt idx="28">
                  <c:v>9.1996219831346426E-2</c:v>
                </c:pt>
                <c:pt idx="29">
                  <c:v>8.5232796802419797E-2</c:v>
                </c:pt>
                <c:pt idx="30">
                  <c:v>7.6419094764045292E-2</c:v>
                </c:pt>
                <c:pt idx="31">
                  <c:v>5.4995400834925379E-2</c:v>
                </c:pt>
                <c:pt idx="32">
                  <c:v>4.2221822110190876E-2</c:v>
                </c:pt>
                <c:pt idx="33">
                  <c:v>4.6794648902878766E-2</c:v>
                </c:pt>
                <c:pt idx="34">
                  <c:v>1.4520317471928612E-2</c:v>
                </c:pt>
                <c:pt idx="35">
                  <c:v>1.4648348648894638E-2</c:v>
                </c:pt>
                <c:pt idx="36">
                  <c:v>1.769676759255745E-2</c:v>
                </c:pt>
                <c:pt idx="37">
                  <c:v>2.239491616262157E-2</c:v>
                </c:pt>
                <c:pt idx="38">
                  <c:v>1.8767040827165626E-3</c:v>
                </c:pt>
                <c:pt idx="39">
                  <c:v>3.158471067309998E-2</c:v>
                </c:pt>
                <c:pt idx="40">
                  <c:v>1.7192024764504321E-2</c:v>
                </c:pt>
                <c:pt idx="41">
                  <c:v>1.4350415581399156E-2</c:v>
                </c:pt>
                <c:pt idx="42">
                  <c:v>2.8347681951186532E-2</c:v>
                </c:pt>
                <c:pt idx="43">
                  <c:v>3.6061887501678047E-2</c:v>
                </c:pt>
              </c:numCache>
            </c:numRef>
          </c:val>
          <c:smooth val="0"/>
          <c:extLst>
            <c:ext xmlns:c16="http://schemas.microsoft.com/office/drawing/2014/chart" uri="{C3380CC4-5D6E-409C-BE32-E72D297353CC}">
              <c16:uniqueId val="{00000000-8744-4ADC-AC83-AAA0DFE52B19}"/>
            </c:ext>
          </c:extLst>
        </c:ser>
        <c:ser>
          <c:idx val="1"/>
          <c:order val="1"/>
          <c:tx>
            <c:strRef>
              <c:f>Sheet1!$C$1</c:f>
              <c:strCache>
                <c:ptCount val="1"/>
                <c:pt idx="0">
                  <c:v>Mortgage Pmt Growth</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43"/>
              <c:layout>
                <c:manualLayout>
                  <c:x val="0"/>
                  <c:y val="1.7696517269664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41-417D-8426-65DA98C786C0}"/>
                </c:ext>
              </c:extLst>
            </c:dLbl>
            <c:dLbl>
              <c:idx val="118"/>
              <c:layout>
                <c:manualLayout>
                  <c:x val="-3.4782608695652175E-3"/>
                  <c:y val="6.7870468547708548E-2"/>
                </c:manualLayout>
              </c:layout>
              <c:numFmt formatCode="0.0%" sourceLinked="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44-4ADC-AC83-AAA0DFE52B19}"/>
                </c:ext>
              </c:extLst>
            </c:dLbl>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Sheet1!$A$2:$A$81</c:f>
              <c:numCache>
                <c:formatCode>m/d/yyyy</c:formatCode>
                <c:ptCount val="4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numCache>
            </c:numRef>
          </c:cat>
          <c:val>
            <c:numRef>
              <c:f>Sheet1!$C$2:$C$81</c:f>
              <c:numCache>
                <c:formatCode>0.00%</c:formatCode>
                <c:ptCount val="44"/>
                <c:pt idx="0">
                  <c:v>0.11598609376171365</c:v>
                </c:pt>
                <c:pt idx="1">
                  <c:v>2.8198189863150036E-2</c:v>
                </c:pt>
                <c:pt idx="2">
                  <c:v>3.1750037145572341E-2</c:v>
                </c:pt>
                <c:pt idx="3">
                  <c:v>4.3595302625140553E-2</c:v>
                </c:pt>
                <c:pt idx="4">
                  <c:v>3.1986527385736041E-2</c:v>
                </c:pt>
                <c:pt idx="5">
                  <c:v>2.71871599865392E-3</c:v>
                </c:pt>
                <c:pt idx="6">
                  <c:v>-3.3012514546230554E-2</c:v>
                </c:pt>
                <c:pt idx="7">
                  <c:v>6.5518016460131001E-4</c:v>
                </c:pt>
                <c:pt idx="8">
                  <c:v>1.0649997056891403E-2</c:v>
                </c:pt>
                <c:pt idx="9">
                  <c:v>3.3065520542983728E-2</c:v>
                </c:pt>
                <c:pt idx="10">
                  <c:v>2.9392996775503777E-2</c:v>
                </c:pt>
                <c:pt idx="11">
                  <c:v>7.2957705880148493E-2</c:v>
                </c:pt>
                <c:pt idx="12">
                  <c:v>8.9015561896181428E-2</c:v>
                </c:pt>
                <c:pt idx="13">
                  <c:v>0.14873578175542779</c:v>
                </c:pt>
                <c:pt idx="14">
                  <c:v>0.13949520514147284</c:v>
                </c:pt>
                <c:pt idx="15">
                  <c:v>0.11461465829917694</c:v>
                </c:pt>
                <c:pt idx="16">
                  <c:v>0.11264121887514444</c:v>
                </c:pt>
                <c:pt idx="17">
                  <c:v>0.11441367982042339</c:v>
                </c:pt>
                <c:pt idx="18">
                  <c:v>0.14668251764397078</c:v>
                </c:pt>
                <c:pt idx="19">
                  <c:v>0.13140053312945943</c:v>
                </c:pt>
                <c:pt idx="20">
                  <c:v>0.12286258856032561</c:v>
                </c:pt>
                <c:pt idx="21">
                  <c:v>0.11828379145521239</c:v>
                </c:pt>
                <c:pt idx="22">
                  <c:v>0.10829387438585925</c:v>
                </c:pt>
                <c:pt idx="23">
                  <c:v>4.4495589046659401E-2</c:v>
                </c:pt>
                <c:pt idx="24">
                  <c:v>5.7715258131881608E-2</c:v>
                </c:pt>
                <c:pt idx="25">
                  <c:v>0.10871576501048019</c:v>
                </c:pt>
                <c:pt idx="26">
                  <c:v>0.12054842525117593</c:v>
                </c:pt>
                <c:pt idx="27">
                  <c:v>0.14210825757315337</c:v>
                </c:pt>
                <c:pt idx="28">
                  <c:v>0.16979636649762098</c:v>
                </c:pt>
                <c:pt idx="29">
                  <c:v>0.1753907834926729</c:v>
                </c:pt>
                <c:pt idx="30">
                  <c:v>0.15060057746216615</c:v>
                </c:pt>
                <c:pt idx="31">
                  <c:v>0.14274831197692128</c:v>
                </c:pt>
                <c:pt idx="32">
                  <c:v>0.14925733824464538</c:v>
                </c:pt>
                <c:pt idx="33">
                  <c:v>0.16844145568411184</c:v>
                </c:pt>
                <c:pt idx="34">
                  <c:v>0.13487293409177403</c:v>
                </c:pt>
                <c:pt idx="35">
                  <c:v>0.10124568871615791</c:v>
                </c:pt>
                <c:pt idx="36">
                  <c:v>7.1146525801373039E-2</c:v>
                </c:pt>
                <c:pt idx="37">
                  <c:v>2.7244656517507515E-2</c:v>
                </c:pt>
                <c:pt idx="38">
                  <c:v>-1.8066263824695561E-2</c:v>
                </c:pt>
                <c:pt idx="39">
                  <c:v>-8.0166848537156499E-3</c:v>
                </c:pt>
                <c:pt idx="40">
                  <c:v>-4.357014559944683E-2</c:v>
                </c:pt>
                <c:pt idx="41">
                  <c:v>-7.4794496984220915E-2</c:v>
                </c:pt>
                <c:pt idx="42">
                  <c:v>-6.1080876339946855E-2</c:v>
                </c:pt>
                <c:pt idx="43">
                  <c:v>-7.3489452831735025E-2</c:v>
                </c:pt>
              </c:numCache>
            </c:numRef>
          </c:val>
          <c:smooth val="0"/>
          <c:extLst>
            <c:ext xmlns:c16="http://schemas.microsoft.com/office/drawing/2014/chart" uri="{C3380CC4-5D6E-409C-BE32-E72D297353CC}">
              <c16:uniqueId val="{00000001-8744-4ADC-AC83-AAA0DFE52B19}"/>
            </c:ext>
          </c:extLst>
        </c:ser>
        <c:dLbls>
          <c:showLegendKey val="0"/>
          <c:showVal val="0"/>
          <c:showCatName val="0"/>
          <c:showSerName val="0"/>
          <c:showPercent val="0"/>
          <c:showBubbleSize val="0"/>
        </c:dLbls>
        <c:smooth val="0"/>
        <c:axId val="65097088"/>
        <c:axId val="140467200"/>
      </c:lineChart>
      <c:dateAx>
        <c:axId val="65097088"/>
        <c:scaling>
          <c:orientation val="minMax"/>
        </c:scaling>
        <c:delete val="0"/>
        <c:axPos val="b"/>
        <c:numFmt formatCode="[$-409]mmm\-yy;@" sourceLinked="0"/>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0467200"/>
        <c:crosses val="autoZero"/>
        <c:auto val="1"/>
        <c:lblOffset val="100"/>
        <c:baseTimeUnit val="months"/>
      </c:dateAx>
      <c:valAx>
        <c:axId val="140467200"/>
        <c:scaling>
          <c:orientation val="minMax"/>
        </c:scaling>
        <c:delete val="0"/>
        <c:axPos val="l"/>
        <c:title>
          <c:tx>
            <c:rich>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r>
                  <a:rPr lang="en-US" b="1"/>
                  <a:t>YTY% Chg. </a:t>
                </a:r>
              </a:p>
            </c:rich>
          </c:tx>
          <c:layout>
            <c:manualLayout>
              <c:xMode val="edge"/>
              <c:yMode val="edge"/>
              <c:x val="2.5438703458527858E-2"/>
              <c:y val="0.28741404199475068"/>
            </c:manualLayout>
          </c:layout>
          <c:overlay val="0"/>
          <c:spPr>
            <a:noFill/>
            <a:ln>
              <a:noFill/>
            </a:ln>
            <a:effectLst/>
          </c:spPr>
          <c:txPr>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65097088"/>
        <c:crosses val="autoZero"/>
        <c:crossBetween val="between"/>
      </c:valAx>
      <c:spPr>
        <a:noFill/>
        <a:ln>
          <a:noFill/>
        </a:ln>
        <a:effectLst/>
      </c:spPr>
    </c:plotArea>
    <c:legend>
      <c:legendPos val="b"/>
      <c:layout>
        <c:manualLayout>
          <c:xMode val="edge"/>
          <c:yMode val="edge"/>
          <c:x val="0.22040450142847187"/>
          <c:y val="0.93626738845144353"/>
          <c:w val="0.47364527442919191"/>
          <c:h val="6.1649278215223098E-2"/>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369256262322"/>
          <c:y val="4.1338273892234059E-2"/>
          <c:w val="0.88921453366716252"/>
          <c:h val="0.68719407132931909"/>
        </c:manualLayout>
      </c:layout>
      <c:lineChart>
        <c:grouping val="standard"/>
        <c:varyColors val="0"/>
        <c:ser>
          <c:idx val="0"/>
          <c:order val="0"/>
          <c:tx>
            <c:strRef>
              <c:f>Sheet1!$B$1</c:f>
              <c:strCache>
                <c:ptCount val="1"/>
                <c:pt idx="0">
                  <c:v>Listing Price</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18"/>
              <c:layout>
                <c:manualLayout>
                  <c:x val="-3.4782608695652175E-3"/>
                  <c:y val="-5.5301863261095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44-4ADC-AC83-AAA0DFE52B19}"/>
                </c:ext>
              </c:extLst>
            </c:dLbl>
            <c:numFmt formatCode="0.0%" sourceLinked="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Sheet1!$A$2:$A$129</c:f>
              <c:numCache>
                <c:formatCode>m/d/yyyy</c:formatCode>
                <c:ptCount val="9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numCache>
            </c:numRef>
          </c:cat>
          <c:val>
            <c:numRef>
              <c:f>Sheet1!$B$2:$B$129</c:f>
              <c:numCache>
                <c:formatCode>0.00%</c:formatCode>
                <c:ptCount val="92"/>
                <c:pt idx="0">
                  <c:v>-0.14040114613180521</c:v>
                </c:pt>
                <c:pt idx="1">
                  <c:v>-8.5714285714285743E-2</c:v>
                </c:pt>
                <c:pt idx="2">
                  <c:v>-3.0555555555555558E-2</c:v>
                </c:pt>
                <c:pt idx="3">
                  <c:v>-1.4666666666666717E-2</c:v>
                </c:pt>
                <c:pt idx="4">
                  <c:v>4.0131578947368407E-2</c:v>
                </c:pt>
                <c:pt idx="5">
                  <c:v>3.8701298701298681E-2</c:v>
                </c:pt>
                <c:pt idx="6">
                  <c:v>0.10263157894736841</c:v>
                </c:pt>
                <c:pt idx="7">
                  <c:v>8.1530343007915507E-2</c:v>
                </c:pt>
                <c:pt idx="8">
                  <c:v>8.1078378378378391E-2</c:v>
                </c:pt>
                <c:pt idx="9">
                  <c:v>9.3150684931506911E-2</c:v>
                </c:pt>
                <c:pt idx="10">
                  <c:v>0.12857142857142856</c:v>
                </c:pt>
                <c:pt idx="11">
                  <c:v>0.19602360981671318</c:v>
                </c:pt>
                <c:pt idx="12">
                  <c:v>0.29966666666666675</c:v>
                </c:pt>
                <c:pt idx="13">
                  <c:v>0.28125</c:v>
                </c:pt>
                <c:pt idx="14">
                  <c:v>0.28653295128939837</c:v>
                </c:pt>
                <c:pt idx="15">
                  <c:v>0.24465493910690128</c:v>
                </c:pt>
                <c:pt idx="16">
                  <c:v>0.18886780518659085</c:v>
                </c:pt>
                <c:pt idx="17">
                  <c:v>0.15028757189297326</c:v>
                </c:pt>
                <c:pt idx="18">
                  <c:v>7.398568019093088E-2</c:v>
                </c:pt>
                <c:pt idx="19">
                  <c:v>8.5630641619907299E-2</c:v>
                </c:pt>
                <c:pt idx="20">
                  <c:v>8.5002712506781375E-2</c:v>
                </c:pt>
                <c:pt idx="21">
                  <c:v>5.2380952380952417E-2</c:v>
                </c:pt>
                <c:pt idx="22">
                  <c:v>1.2655696202531708E-2</c:v>
                </c:pt>
                <c:pt idx="23">
                  <c:v>2.5974025974025983E-2</c:v>
                </c:pt>
                <c:pt idx="24">
                  <c:v>2.3339317773788171E-2</c:v>
                </c:pt>
                <c:pt idx="25">
                  <c:v>-2.4390243902439046E-2</c:v>
                </c:pt>
                <c:pt idx="26">
                  <c:v>-5.3452115812917644E-2</c:v>
                </c:pt>
                <c:pt idx="27">
                  <c:v>-4.54446618830181E-2</c:v>
                </c:pt>
                <c:pt idx="28">
                  <c:v>-6.3843370929985155E-2</c:v>
                </c:pt>
                <c:pt idx="29">
                  <c:v>-2.2173913043478266E-2</c:v>
                </c:pt>
                <c:pt idx="30">
                  <c:v>-2.4444444444444491E-2</c:v>
                </c:pt>
                <c:pt idx="31">
                  <c:v>-1.3483146067415741E-2</c:v>
                </c:pt>
                <c:pt idx="32">
                  <c:v>-1.1520737327188946E-2</c:v>
                </c:pt>
                <c:pt idx="33">
                  <c:v>1.1907597046916019E-2</c:v>
                </c:pt>
                <c:pt idx="34">
                  <c:v>8.7775219438048779E-3</c:v>
                </c:pt>
                <c:pt idx="35">
                  <c:v>1.2405063291139218E-2</c:v>
                </c:pt>
                <c:pt idx="36">
                  <c:v>4.1228070175438614E-2</c:v>
                </c:pt>
                <c:pt idx="37">
                  <c:v>7.4999999999999956E-2</c:v>
                </c:pt>
                <c:pt idx="38">
                  <c:v>5.8588235294117608E-2</c:v>
                </c:pt>
                <c:pt idx="39">
                  <c:v>6.8337129840546629E-2</c:v>
                </c:pt>
                <c:pt idx="40">
                  <c:v>9.0020459195271574E-2</c:v>
                </c:pt>
                <c:pt idx="41">
                  <c:v>8.9361938639395344E-2</c:v>
                </c:pt>
                <c:pt idx="42">
                  <c:v>9.3166287015945315E-2</c:v>
                </c:pt>
                <c:pt idx="43">
                  <c:v>8.2004555808655955E-2</c:v>
                </c:pt>
                <c:pt idx="44">
                  <c:v>0.11888111888111896</c:v>
                </c:pt>
                <c:pt idx="45">
                  <c:v>8.6549776417980784E-2</c:v>
                </c:pt>
                <c:pt idx="46">
                  <c:v>0.13751827711828701</c:v>
                </c:pt>
                <c:pt idx="47">
                  <c:v>0.12503125781445368</c:v>
                </c:pt>
                <c:pt idx="48">
                  <c:v>0.12408232037549638</c:v>
                </c:pt>
                <c:pt idx="49">
                  <c:v>0.12790697674418605</c:v>
                </c:pt>
                <c:pt idx="50">
                  <c:v>0.11435874638808619</c:v>
                </c:pt>
                <c:pt idx="51">
                  <c:v>0.12985074626865667</c:v>
                </c:pt>
                <c:pt idx="52">
                  <c:v>0.14473409801876946</c:v>
                </c:pt>
                <c:pt idx="53">
                  <c:v>0.12021551240318784</c:v>
                </c:pt>
                <c:pt idx="54">
                  <c:v>0.11481558658053759</c:v>
                </c:pt>
                <c:pt idx="55">
                  <c:v>0.10052631578947357</c:v>
                </c:pt>
                <c:pt idx="56">
                  <c:v>8.3333333333333259E-2</c:v>
                </c:pt>
                <c:pt idx="57">
                  <c:v>8.2904640710456556E-2</c:v>
                </c:pt>
                <c:pt idx="58">
                  <c:v>7.8431372549019551E-2</c:v>
                </c:pt>
                <c:pt idx="59">
                  <c:v>7.8017337186041313E-2</c:v>
                </c:pt>
                <c:pt idx="60">
                  <c:v>7.0449678800856619E-2</c:v>
                </c:pt>
                <c:pt idx="61">
                  <c:v>8.247422680412364E-2</c:v>
                </c:pt>
                <c:pt idx="62">
                  <c:v>9.5043382866261128E-2</c:v>
                </c:pt>
                <c:pt idx="63">
                  <c:v>6.6144555576523878E-2</c:v>
                </c:pt>
                <c:pt idx="64">
                  <c:v>6.5767899435234201E-2</c:v>
                </c:pt>
                <c:pt idx="65">
                  <c:v>4.7549644744033559E-2</c:v>
                </c:pt>
                <c:pt idx="66">
                  <c:v>4.4859813084112243E-2</c:v>
                </c:pt>
                <c:pt idx="67">
                  <c:v>5.1171688187470199E-2</c:v>
                </c:pt>
                <c:pt idx="68">
                  <c:v>5.5769230769230793E-2</c:v>
                </c:pt>
                <c:pt idx="69">
                  <c:v>5.9905990599059988E-2</c:v>
                </c:pt>
                <c:pt idx="70">
                  <c:v>6.0606060606060552E-2</c:v>
                </c:pt>
                <c:pt idx="71">
                  <c:v>5.1546391752577359E-2</c:v>
                </c:pt>
                <c:pt idx="72">
                  <c:v>6.2212442488497777E-2</c:v>
                </c:pt>
                <c:pt idx="73">
                  <c:v>6.4761904761904798E-2</c:v>
                </c:pt>
                <c:pt idx="74">
                  <c:v>5.464480874316946E-2</c:v>
                </c:pt>
                <c:pt idx="75">
                  <c:v>4.4340207097973261E-2</c:v>
                </c:pt>
                <c:pt idx="76">
                  <c:v>8.3760683760683019E-3</c:v>
                </c:pt>
                <c:pt idx="77">
                  <c:v>2.0695652173913004E-2</c:v>
                </c:pt>
                <c:pt idx="78">
                  <c:v>3.5778175313059046E-2</c:v>
                </c:pt>
                <c:pt idx="79">
                  <c:v>3.5486806187443154E-2</c:v>
                </c:pt>
                <c:pt idx="80">
                  <c:v>3.4608378870673917E-2</c:v>
                </c:pt>
                <c:pt idx="81">
                  <c:v>5.4916021890922817E-2</c:v>
                </c:pt>
                <c:pt idx="82">
                  <c:v>4.7238095238095301E-2</c:v>
                </c:pt>
                <c:pt idx="83">
                  <c:v>4.1078431372548962E-2</c:v>
                </c:pt>
                <c:pt idx="84">
                  <c:v>3.5687382297551862E-2</c:v>
                </c:pt>
                <c:pt idx="85">
                  <c:v>2.8622540250447193E-2</c:v>
                </c:pt>
                <c:pt idx="86">
                  <c:v>3.4542314335060498E-2</c:v>
                </c:pt>
                <c:pt idx="87">
                  <c:v>5.6762711864406734E-2</c:v>
                </c:pt>
                <c:pt idx="88">
                  <c:v>6.6282420749279591E-2</c:v>
                </c:pt>
                <c:pt idx="89">
                  <c:v>6.4917362412676871E-2</c:v>
                </c:pt>
                <c:pt idx="90">
                  <c:v>6.9084628670120996E-2</c:v>
                </c:pt>
                <c:pt idx="91">
                  <c:v>5.4481546572934914E-2</c:v>
                </c:pt>
              </c:numCache>
            </c:numRef>
          </c:val>
          <c:smooth val="0"/>
          <c:extLst>
            <c:ext xmlns:c16="http://schemas.microsoft.com/office/drawing/2014/chart" uri="{C3380CC4-5D6E-409C-BE32-E72D297353CC}">
              <c16:uniqueId val="{00000000-8744-4ADC-AC83-AAA0DFE52B19}"/>
            </c:ext>
          </c:extLst>
        </c:ser>
        <c:ser>
          <c:idx val="1"/>
          <c:order val="1"/>
          <c:tx>
            <c:strRef>
              <c:f>Sheet1!$C$1</c:f>
              <c:strCache>
                <c:ptCount val="1"/>
                <c:pt idx="0">
                  <c:v>Sales Price</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118"/>
              <c:layout>
                <c:manualLayout>
                  <c:x val="-3.4782608695652175E-3"/>
                  <c:y val="6.7870468547708548E-2"/>
                </c:manualLayout>
              </c:layout>
              <c:numFmt formatCode="0.0%" sourceLinked="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44-4ADC-AC83-AAA0DFE52B19}"/>
                </c:ext>
              </c:extLst>
            </c:dLbl>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Sheet1!$A$2:$A$129</c:f>
              <c:numCache>
                <c:formatCode>m/d/yyyy</c:formatCode>
                <c:ptCount val="9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numCache>
            </c:numRef>
          </c:cat>
          <c:val>
            <c:numRef>
              <c:f>Sheet1!$C$2:$C$129</c:f>
              <c:numCache>
                <c:formatCode>0.00%</c:formatCode>
                <c:ptCount val="92"/>
                <c:pt idx="0">
                  <c:v>-2.0851063829787186E-2</c:v>
                </c:pt>
                <c:pt idx="1">
                  <c:v>-2.1276595744679216E-4</c:v>
                </c:pt>
                <c:pt idx="2">
                  <c:v>6.25E-2</c:v>
                </c:pt>
                <c:pt idx="3">
                  <c:v>0.10245901639344268</c:v>
                </c:pt>
                <c:pt idx="4">
                  <c:v>0.12244897959183665</c:v>
                </c:pt>
                <c:pt idx="5">
                  <c:v>0.12000000000000011</c:v>
                </c:pt>
                <c:pt idx="6">
                  <c:v>0.16799999999999993</c:v>
                </c:pt>
                <c:pt idx="7">
                  <c:v>0.18367346938775508</c:v>
                </c:pt>
                <c:pt idx="8">
                  <c:v>0.24481327800829877</c:v>
                </c:pt>
                <c:pt idx="9">
                  <c:v>0.26808510638297878</c:v>
                </c:pt>
                <c:pt idx="10">
                  <c:v>0.27083333333333326</c:v>
                </c:pt>
                <c:pt idx="11">
                  <c:v>0.29166666666666674</c:v>
                </c:pt>
                <c:pt idx="12">
                  <c:v>0.26901347240330287</c:v>
                </c:pt>
                <c:pt idx="13">
                  <c:v>0.26409874441370507</c:v>
                </c:pt>
                <c:pt idx="14">
                  <c:v>0.29019607843137263</c:v>
                </c:pt>
                <c:pt idx="15">
                  <c:v>0.27881040892193298</c:v>
                </c:pt>
                <c:pt idx="16">
                  <c:v>0.30909090909090908</c:v>
                </c:pt>
                <c:pt idx="17">
                  <c:v>0.33928571428571419</c:v>
                </c:pt>
                <c:pt idx="18">
                  <c:v>0.30136986301369872</c:v>
                </c:pt>
                <c:pt idx="19">
                  <c:v>0.30689655172413799</c:v>
                </c:pt>
                <c:pt idx="20">
                  <c:v>0.23666666666666658</c:v>
                </c:pt>
                <c:pt idx="21">
                  <c:v>0.25838926174496635</c:v>
                </c:pt>
                <c:pt idx="22">
                  <c:v>0.24590163934426235</c:v>
                </c:pt>
                <c:pt idx="23">
                  <c:v>0.21612903225806446</c:v>
                </c:pt>
                <c:pt idx="24">
                  <c:v>0.23886986301369872</c:v>
                </c:pt>
                <c:pt idx="25">
                  <c:v>0.23771043771043776</c:v>
                </c:pt>
                <c:pt idx="26">
                  <c:v>0.17021276595744683</c:v>
                </c:pt>
                <c:pt idx="27">
                  <c:v>0.14098837209302317</c:v>
                </c:pt>
                <c:pt idx="28">
                  <c:v>0.13611111111111107</c:v>
                </c:pt>
                <c:pt idx="29">
                  <c:v>8.0000000000000071E-2</c:v>
                </c:pt>
                <c:pt idx="30">
                  <c:v>7.8947368421052655E-2</c:v>
                </c:pt>
                <c:pt idx="31">
                  <c:v>8.1794195250659563E-2</c:v>
                </c:pt>
                <c:pt idx="32">
                  <c:v>9.1644204851752065E-2</c:v>
                </c:pt>
                <c:pt idx="33">
                  <c:v>6.6400000000000015E-2</c:v>
                </c:pt>
                <c:pt idx="34">
                  <c:v>5.0000000000000044E-2</c:v>
                </c:pt>
                <c:pt idx="35">
                  <c:v>4.244031830238737E-2</c:v>
                </c:pt>
                <c:pt idx="36">
                  <c:v>3.662750518313751E-2</c:v>
                </c:pt>
                <c:pt idx="37">
                  <c:v>6.0935799782372069E-2</c:v>
                </c:pt>
                <c:pt idx="38">
                  <c:v>6.4935064935064846E-2</c:v>
                </c:pt>
                <c:pt idx="39">
                  <c:v>7.0063694267515908E-2</c:v>
                </c:pt>
                <c:pt idx="40">
                  <c:v>3.9119804400977953E-2</c:v>
                </c:pt>
                <c:pt idx="41">
                  <c:v>6.1728395061728447E-2</c:v>
                </c:pt>
                <c:pt idx="42">
                  <c:v>4.8780487804878092E-2</c:v>
                </c:pt>
                <c:pt idx="43">
                  <c:v>3.6585365853658569E-2</c:v>
                </c:pt>
                <c:pt idx="44">
                  <c:v>3.7037037037036979E-2</c:v>
                </c:pt>
                <c:pt idx="45">
                  <c:v>5.0262565641410406E-2</c:v>
                </c:pt>
                <c:pt idx="46">
                  <c:v>6.8107769423559006E-2</c:v>
                </c:pt>
                <c:pt idx="47">
                  <c:v>6.8702290076335881E-2</c:v>
                </c:pt>
                <c:pt idx="48">
                  <c:v>0.10666666666666669</c:v>
                </c:pt>
                <c:pt idx="49">
                  <c:v>4.4871794871794934E-2</c:v>
                </c:pt>
                <c:pt idx="50">
                  <c:v>4.756097560975614E-2</c:v>
                </c:pt>
                <c:pt idx="51">
                  <c:v>5.9523809523809534E-2</c:v>
                </c:pt>
                <c:pt idx="52">
                  <c:v>7.129411764705873E-2</c:v>
                </c:pt>
                <c:pt idx="53">
                  <c:v>6.9767441860465018E-2</c:v>
                </c:pt>
                <c:pt idx="54">
                  <c:v>5.1162790697674376E-2</c:v>
                </c:pt>
                <c:pt idx="55">
                  <c:v>6.823529411764695E-2</c:v>
                </c:pt>
                <c:pt idx="56">
                  <c:v>8.3333333333333259E-2</c:v>
                </c:pt>
                <c:pt idx="57">
                  <c:v>7.8571428571428514E-2</c:v>
                </c:pt>
                <c:pt idx="58">
                  <c:v>5.5904264680002314E-2</c:v>
                </c:pt>
                <c:pt idx="59">
                  <c:v>5.7142857142857162E-2</c:v>
                </c:pt>
                <c:pt idx="60">
                  <c:v>3.6144578313253017E-2</c:v>
                </c:pt>
                <c:pt idx="61">
                  <c:v>7.4846625766871178E-2</c:v>
                </c:pt>
                <c:pt idx="62">
                  <c:v>6.1699650756693813E-2</c:v>
                </c:pt>
                <c:pt idx="63">
                  <c:v>6.7415730337078594E-2</c:v>
                </c:pt>
                <c:pt idx="64">
                  <c:v>6.5231715352514819E-2</c:v>
                </c:pt>
                <c:pt idx="65">
                  <c:v>8.478260869565224E-2</c:v>
                </c:pt>
                <c:pt idx="66">
                  <c:v>8.4070796460177011E-2</c:v>
                </c:pt>
                <c:pt idx="67">
                  <c:v>7.9295154185021977E-2</c:v>
                </c:pt>
                <c:pt idx="68">
                  <c:v>7.6703296703296786E-2</c:v>
                </c:pt>
                <c:pt idx="69">
                  <c:v>7.0640176600441418E-2</c:v>
                </c:pt>
                <c:pt idx="70">
                  <c:v>0.10888888888888881</c:v>
                </c:pt>
                <c:pt idx="71">
                  <c:v>7.8828828828828801E-2</c:v>
                </c:pt>
                <c:pt idx="72">
                  <c:v>7.6744186046511675E-2</c:v>
                </c:pt>
                <c:pt idx="73">
                  <c:v>8.4474885844748826E-2</c:v>
                </c:pt>
                <c:pt idx="74">
                  <c:v>0.10404385964912288</c:v>
                </c:pt>
                <c:pt idx="75">
                  <c:v>8.4210526315789513E-2</c:v>
                </c:pt>
                <c:pt idx="76">
                  <c:v>8.247422680412364E-2</c:v>
                </c:pt>
                <c:pt idx="77">
                  <c:v>7.2144288577154381E-2</c:v>
                </c:pt>
                <c:pt idx="78">
                  <c:v>7.1428571428571397E-2</c:v>
                </c:pt>
                <c:pt idx="79">
                  <c:v>5.2431632653061166E-2</c:v>
                </c:pt>
                <c:pt idx="80">
                  <c:v>4.1028781383955826E-2</c:v>
                </c:pt>
                <c:pt idx="81">
                  <c:v>5.1546391752577359E-2</c:v>
                </c:pt>
                <c:pt idx="82">
                  <c:v>2.0040080160319551E-3</c:v>
                </c:pt>
                <c:pt idx="83">
                  <c:v>1.2526096033402823E-2</c:v>
                </c:pt>
                <c:pt idx="84">
                  <c:v>2.591792656587466E-2</c:v>
                </c:pt>
                <c:pt idx="85">
                  <c:v>3.1578947368421151E-2</c:v>
                </c:pt>
                <c:pt idx="86">
                  <c:v>1.2950794924559972E-3</c:v>
                </c:pt>
                <c:pt idx="87">
                  <c:v>2.3300970873786353E-2</c:v>
                </c:pt>
                <c:pt idx="88">
                  <c:v>9.52380952380949E-3</c:v>
                </c:pt>
                <c:pt idx="89">
                  <c:v>5.6074766355140859E-3</c:v>
                </c:pt>
                <c:pt idx="90">
                  <c:v>1.904761904761898E-2</c:v>
                </c:pt>
                <c:pt idx="91">
                  <c:v>2.7746239757684643E-2</c:v>
                </c:pt>
              </c:numCache>
            </c:numRef>
          </c:val>
          <c:smooth val="0"/>
          <c:extLst>
            <c:ext xmlns:c16="http://schemas.microsoft.com/office/drawing/2014/chart" uri="{C3380CC4-5D6E-409C-BE32-E72D297353CC}">
              <c16:uniqueId val="{00000001-8744-4ADC-AC83-AAA0DFE52B19}"/>
            </c:ext>
          </c:extLst>
        </c:ser>
        <c:dLbls>
          <c:showLegendKey val="0"/>
          <c:showVal val="0"/>
          <c:showCatName val="0"/>
          <c:showSerName val="0"/>
          <c:showPercent val="0"/>
          <c:showBubbleSize val="0"/>
        </c:dLbls>
        <c:smooth val="0"/>
        <c:axId val="145425920"/>
        <c:axId val="145427456"/>
      </c:lineChart>
      <c:dateAx>
        <c:axId val="145425920"/>
        <c:scaling>
          <c:orientation val="minMax"/>
        </c:scaling>
        <c:delete val="0"/>
        <c:axPos val="b"/>
        <c:numFmt formatCode="[$-409]mmm\-yy;@" sourceLinked="0"/>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5427456"/>
        <c:crosses val="autoZero"/>
        <c:auto val="1"/>
        <c:lblOffset val="100"/>
        <c:baseTimeUnit val="months"/>
      </c:dateAx>
      <c:valAx>
        <c:axId val="145427456"/>
        <c:scaling>
          <c:orientation val="minMax"/>
        </c:scaling>
        <c:delete val="0"/>
        <c:axPos val="l"/>
        <c:title>
          <c:tx>
            <c:rich>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r>
                  <a:rPr lang="en-US" b="1"/>
                  <a:t>YTY% Chg. in Price</a:t>
                </a:r>
              </a:p>
            </c:rich>
          </c:tx>
          <c:layout>
            <c:manualLayout>
              <c:xMode val="edge"/>
              <c:yMode val="edge"/>
              <c:x val="7.6804915514592934E-4"/>
              <c:y val="0.18628747877103596"/>
            </c:manualLayout>
          </c:layout>
          <c:overlay val="0"/>
          <c:spPr>
            <a:noFill/>
            <a:ln>
              <a:noFill/>
            </a:ln>
            <a:effectLst/>
          </c:spPr>
          <c:txPr>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5425920"/>
        <c:crosses val="autoZero"/>
        <c:crossBetween val="between"/>
      </c:valAx>
      <c:spPr>
        <a:noFill/>
        <a:ln>
          <a:noFill/>
        </a:ln>
        <a:effectLst/>
      </c:spPr>
    </c:plotArea>
    <c:legend>
      <c:legendPos val="b"/>
      <c:layout>
        <c:manualLayout>
          <c:xMode val="edge"/>
          <c:yMode val="edge"/>
          <c:x val="0.37257272276449316"/>
          <c:y val="4.7366064536050641E-2"/>
          <c:w val="0.30861799533122874"/>
          <c:h val="7.4202562914929757E-2"/>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4537358594369"/>
          <c:y val="0.12934655903275361"/>
          <c:w val="0.75607984045662413"/>
          <c:h val="0.6458857234034755"/>
        </c:manualLayout>
      </c:layout>
      <c:barChart>
        <c:barDir val="col"/>
        <c:grouping val="clustered"/>
        <c:varyColors val="0"/>
        <c:ser>
          <c:idx val="0"/>
          <c:order val="0"/>
          <c:tx>
            <c:strRef>
              <c:f>Sheet1!$B$1</c:f>
              <c:strCache>
                <c:ptCount val="1"/>
                <c:pt idx="0">
                  <c:v>Price Growth</c:v>
                </c:pt>
              </c:strCache>
            </c:strRef>
          </c:tx>
          <c:spPr>
            <a:solidFill>
              <a:schemeClr val="accent3"/>
            </a:solidFill>
            <a:ln>
              <a:noFill/>
            </a:ln>
            <a:effectLst>
              <a:outerShdw blurRad="50800" dist="38100" dir="2700000" algn="tl" rotWithShape="0">
                <a:prstClr val="black">
                  <a:alpha val="40000"/>
                </a:prstClr>
              </a:outerShdw>
            </a:effectLst>
          </c:spPr>
          <c:invertIfNegative val="0"/>
          <c:cat>
            <c:numRef>
              <c:f>Sheet1!$A$2:$A$130</c:f>
              <c:numCache>
                <c:formatCode>mmm\-yy</c:formatCode>
                <c:ptCount val="129"/>
                <c:pt idx="0">
                  <c:v>39783</c:v>
                </c:pt>
                <c:pt idx="1">
                  <c:v>39814</c:v>
                </c:pt>
                <c:pt idx="2">
                  <c:v>39845</c:v>
                </c:pt>
                <c:pt idx="3">
                  <c:v>39873</c:v>
                </c:pt>
                <c:pt idx="4">
                  <c:v>39904</c:v>
                </c:pt>
                <c:pt idx="5">
                  <c:v>39934</c:v>
                </c:pt>
                <c:pt idx="6">
                  <c:v>39965</c:v>
                </c:pt>
                <c:pt idx="7">
                  <c:v>39995</c:v>
                </c:pt>
                <c:pt idx="8">
                  <c:v>40026</c:v>
                </c:pt>
                <c:pt idx="9">
                  <c:v>40057</c:v>
                </c:pt>
                <c:pt idx="10">
                  <c:v>40087</c:v>
                </c:pt>
                <c:pt idx="11">
                  <c:v>40118</c:v>
                </c:pt>
                <c:pt idx="12">
                  <c:v>40148</c:v>
                </c:pt>
                <c:pt idx="13">
                  <c:v>40179</c:v>
                </c:pt>
                <c:pt idx="14">
                  <c:v>40210</c:v>
                </c:pt>
                <c:pt idx="15">
                  <c:v>40238</c:v>
                </c:pt>
                <c:pt idx="16">
                  <c:v>40269</c:v>
                </c:pt>
                <c:pt idx="17">
                  <c:v>40299</c:v>
                </c:pt>
                <c:pt idx="18">
                  <c:v>40330</c:v>
                </c:pt>
                <c:pt idx="19">
                  <c:v>40360</c:v>
                </c:pt>
                <c:pt idx="20">
                  <c:v>40391</c:v>
                </c:pt>
                <c:pt idx="21">
                  <c:v>40422</c:v>
                </c:pt>
                <c:pt idx="22">
                  <c:v>40452</c:v>
                </c:pt>
                <c:pt idx="23">
                  <c:v>40483</c:v>
                </c:pt>
                <c:pt idx="24">
                  <c:v>40513</c:v>
                </c:pt>
                <c:pt idx="25">
                  <c:v>40544</c:v>
                </c:pt>
                <c:pt idx="26">
                  <c:v>40575</c:v>
                </c:pt>
                <c:pt idx="27">
                  <c:v>40603</c:v>
                </c:pt>
                <c:pt idx="28">
                  <c:v>40634</c:v>
                </c:pt>
                <c:pt idx="29">
                  <c:v>40664</c:v>
                </c:pt>
                <c:pt idx="30">
                  <c:v>40695</c:v>
                </c:pt>
                <c:pt idx="31">
                  <c:v>40725</c:v>
                </c:pt>
                <c:pt idx="32">
                  <c:v>40756</c:v>
                </c:pt>
                <c:pt idx="33">
                  <c:v>40787</c:v>
                </c:pt>
                <c:pt idx="34">
                  <c:v>40817</c:v>
                </c:pt>
                <c:pt idx="35">
                  <c:v>40848</c:v>
                </c:pt>
                <c:pt idx="36">
                  <c:v>40878</c:v>
                </c:pt>
                <c:pt idx="37">
                  <c:v>40909</c:v>
                </c:pt>
                <c:pt idx="38">
                  <c:v>40940</c:v>
                </c:pt>
                <c:pt idx="39">
                  <c:v>40969</c:v>
                </c:pt>
                <c:pt idx="40">
                  <c:v>41000</c:v>
                </c:pt>
                <c:pt idx="41">
                  <c:v>41030</c:v>
                </c:pt>
                <c:pt idx="42">
                  <c:v>41061</c:v>
                </c:pt>
                <c:pt idx="43">
                  <c:v>41091</c:v>
                </c:pt>
                <c:pt idx="44">
                  <c:v>41122</c:v>
                </c:pt>
                <c:pt idx="45">
                  <c:v>41153</c:v>
                </c:pt>
                <c:pt idx="46">
                  <c:v>41183</c:v>
                </c:pt>
                <c:pt idx="47">
                  <c:v>41214</c:v>
                </c:pt>
                <c:pt idx="48">
                  <c:v>41244</c:v>
                </c:pt>
                <c:pt idx="49">
                  <c:v>41275</c:v>
                </c:pt>
                <c:pt idx="50">
                  <c:v>41306</c:v>
                </c:pt>
                <c:pt idx="51">
                  <c:v>41334</c:v>
                </c:pt>
                <c:pt idx="52">
                  <c:v>41365</c:v>
                </c:pt>
                <c:pt idx="53">
                  <c:v>41395</c:v>
                </c:pt>
                <c:pt idx="54">
                  <c:v>41426</c:v>
                </c:pt>
                <c:pt idx="55">
                  <c:v>41456</c:v>
                </c:pt>
                <c:pt idx="56">
                  <c:v>41487</c:v>
                </c:pt>
                <c:pt idx="57">
                  <c:v>41518</c:v>
                </c:pt>
                <c:pt idx="58">
                  <c:v>41548</c:v>
                </c:pt>
                <c:pt idx="59">
                  <c:v>41579</c:v>
                </c:pt>
                <c:pt idx="60">
                  <c:v>41609</c:v>
                </c:pt>
                <c:pt idx="61">
                  <c:v>41640</c:v>
                </c:pt>
                <c:pt idx="62">
                  <c:v>41671</c:v>
                </c:pt>
                <c:pt idx="63">
                  <c:v>41699</c:v>
                </c:pt>
                <c:pt idx="64">
                  <c:v>41730</c:v>
                </c:pt>
                <c:pt idx="65">
                  <c:v>41760</c:v>
                </c:pt>
                <c:pt idx="66">
                  <c:v>41791</c:v>
                </c:pt>
                <c:pt idx="67">
                  <c:v>41821</c:v>
                </c:pt>
                <c:pt idx="68">
                  <c:v>41852</c:v>
                </c:pt>
                <c:pt idx="69">
                  <c:v>41883</c:v>
                </c:pt>
                <c:pt idx="70">
                  <c:v>41913</c:v>
                </c:pt>
                <c:pt idx="71">
                  <c:v>41944</c:v>
                </c:pt>
                <c:pt idx="72">
                  <c:v>41974</c:v>
                </c:pt>
                <c:pt idx="73">
                  <c:v>42005</c:v>
                </c:pt>
                <c:pt idx="74">
                  <c:v>42036</c:v>
                </c:pt>
                <c:pt idx="75">
                  <c:v>42064</c:v>
                </c:pt>
                <c:pt idx="76">
                  <c:v>42095</c:v>
                </c:pt>
                <c:pt idx="77">
                  <c:v>42125</c:v>
                </c:pt>
                <c:pt idx="78">
                  <c:v>42156</c:v>
                </c:pt>
                <c:pt idx="79">
                  <c:v>42186</c:v>
                </c:pt>
                <c:pt idx="80">
                  <c:v>42217</c:v>
                </c:pt>
                <c:pt idx="81">
                  <c:v>42248</c:v>
                </c:pt>
                <c:pt idx="82">
                  <c:v>42278</c:v>
                </c:pt>
                <c:pt idx="83">
                  <c:v>42309</c:v>
                </c:pt>
                <c:pt idx="84">
                  <c:v>42339</c:v>
                </c:pt>
                <c:pt idx="85">
                  <c:v>42370</c:v>
                </c:pt>
                <c:pt idx="86">
                  <c:v>42401</c:v>
                </c:pt>
                <c:pt idx="87">
                  <c:v>42430</c:v>
                </c:pt>
                <c:pt idx="88">
                  <c:v>42461</c:v>
                </c:pt>
                <c:pt idx="89">
                  <c:v>42491</c:v>
                </c:pt>
                <c:pt idx="90">
                  <c:v>42522</c:v>
                </c:pt>
                <c:pt idx="91">
                  <c:v>42552</c:v>
                </c:pt>
                <c:pt idx="92">
                  <c:v>42583</c:v>
                </c:pt>
                <c:pt idx="93">
                  <c:v>42614</c:v>
                </c:pt>
                <c:pt idx="94">
                  <c:v>42644</c:v>
                </c:pt>
                <c:pt idx="95">
                  <c:v>42675</c:v>
                </c:pt>
                <c:pt idx="96">
                  <c:v>42705</c:v>
                </c:pt>
                <c:pt idx="97">
                  <c:v>42736</c:v>
                </c:pt>
                <c:pt idx="98">
                  <c:v>42767</c:v>
                </c:pt>
                <c:pt idx="99">
                  <c:v>42795</c:v>
                </c:pt>
                <c:pt idx="100">
                  <c:v>42826</c:v>
                </c:pt>
                <c:pt idx="101">
                  <c:v>42856</c:v>
                </c:pt>
                <c:pt idx="102">
                  <c:v>42887</c:v>
                </c:pt>
                <c:pt idx="103">
                  <c:v>42917</c:v>
                </c:pt>
                <c:pt idx="104">
                  <c:v>42948</c:v>
                </c:pt>
                <c:pt idx="105">
                  <c:v>42979</c:v>
                </c:pt>
                <c:pt idx="106">
                  <c:v>43009</c:v>
                </c:pt>
                <c:pt idx="107">
                  <c:v>43040</c:v>
                </c:pt>
                <c:pt idx="108">
                  <c:v>43070</c:v>
                </c:pt>
                <c:pt idx="109">
                  <c:v>43101</c:v>
                </c:pt>
                <c:pt idx="110">
                  <c:v>43132</c:v>
                </c:pt>
                <c:pt idx="111">
                  <c:v>43160</c:v>
                </c:pt>
                <c:pt idx="112">
                  <c:v>43191</c:v>
                </c:pt>
                <c:pt idx="113">
                  <c:v>43221</c:v>
                </c:pt>
                <c:pt idx="114">
                  <c:v>43252</c:v>
                </c:pt>
                <c:pt idx="115">
                  <c:v>43282</c:v>
                </c:pt>
                <c:pt idx="116">
                  <c:v>43313</c:v>
                </c:pt>
                <c:pt idx="117">
                  <c:v>43344</c:v>
                </c:pt>
                <c:pt idx="118">
                  <c:v>43374</c:v>
                </c:pt>
                <c:pt idx="119">
                  <c:v>43405</c:v>
                </c:pt>
                <c:pt idx="120">
                  <c:v>43435</c:v>
                </c:pt>
                <c:pt idx="121">
                  <c:v>43466</c:v>
                </c:pt>
                <c:pt idx="122">
                  <c:v>43497</c:v>
                </c:pt>
                <c:pt idx="123">
                  <c:v>43525</c:v>
                </c:pt>
                <c:pt idx="124">
                  <c:v>43556</c:v>
                </c:pt>
                <c:pt idx="125">
                  <c:v>43586</c:v>
                </c:pt>
                <c:pt idx="126">
                  <c:v>43617</c:v>
                </c:pt>
                <c:pt idx="127">
                  <c:v>43647</c:v>
                </c:pt>
                <c:pt idx="128">
                  <c:v>43678</c:v>
                </c:pt>
              </c:numCache>
            </c:numRef>
          </c:cat>
          <c:val>
            <c:numRef>
              <c:f>Sheet1!$B$2:$B$130</c:f>
              <c:numCache>
                <c:formatCode>0.0%</c:formatCode>
                <c:ptCount val="129"/>
                <c:pt idx="0">
                  <c:v>-0.41129736699804498</c:v>
                </c:pt>
                <c:pt idx="1">
                  <c:v>-0.41488764044943816</c:v>
                </c:pt>
                <c:pt idx="2">
                  <c:v>-0.41369004925166164</c:v>
                </c:pt>
                <c:pt idx="3">
                  <c:v>-0.39739940171764931</c:v>
                </c:pt>
                <c:pt idx="4">
                  <c:v>-0.37440371734348354</c:v>
                </c:pt>
                <c:pt idx="5">
                  <c:v>-0.31860741813667171</c:v>
                </c:pt>
                <c:pt idx="6">
                  <c:v>-0.2638970785312249</c:v>
                </c:pt>
                <c:pt idx="7">
                  <c:v>-0.1963098591549296</c:v>
                </c:pt>
                <c:pt idx="8">
                  <c:v>-0.1682023077141156</c:v>
                </c:pt>
                <c:pt idx="9">
                  <c:v>-7.109078951489145E-2</c:v>
                </c:pt>
                <c:pt idx="10">
                  <c:v>-3.1607044041535137E-2</c:v>
                </c:pt>
                <c:pt idx="11">
                  <c:v>5.7906071974433759E-2</c:v>
                </c:pt>
                <c:pt idx="12">
                  <c:v>8.4081113544831387E-2</c:v>
                </c:pt>
                <c:pt idx="13">
                  <c:v>0.13858217314770371</c:v>
                </c:pt>
                <c:pt idx="14">
                  <c:v>0.13440443665130686</c:v>
                </c:pt>
                <c:pt idx="15">
                  <c:v>0.20461187397413827</c:v>
                </c:pt>
                <c:pt idx="16">
                  <c:v>0.21291138240290786</c:v>
                </c:pt>
                <c:pt idx="17">
                  <c:v>0.24301548739750989</c:v>
                </c:pt>
                <c:pt idx="18">
                  <c:v>0.1429143606175356</c:v>
                </c:pt>
                <c:pt idx="19">
                  <c:v>0.11650485436893199</c:v>
                </c:pt>
                <c:pt idx="20">
                  <c:v>9.3592365371506503E-2</c:v>
                </c:pt>
                <c:pt idx="21">
                  <c:v>5.6808603890630804E-2</c:v>
                </c:pt>
                <c:pt idx="22">
                  <c:v>2.5714285714285801E-2</c:v>
                </c:pt>
                <c:pt idx="23">
                  <c:v>-2.6498111968478066E-2</c:v>
                </c:pt>
                <c:pt idx="24">
                  <c:v>-6.8109235481979002E-3</c:v>
                </c:pt>
                <c:pt idx="25">
                  <c:v>-1.8903724525650034E-2</c:v>
                </c:pt>
                <c:pt idx="26">
                  <c:v>-2.4515618821668639E-2</c:v>
                </c:pt>
                <c:pt idx="27">
                  <c:v>-4.7690262545696194E-2</c:v>
                </c:pt>
                <c:pt idx="28">
                  <c:v>-4.1889250814332257E-2</c:v>
                </c:pt>
                <c:pt idx="29">
                  <c:v>-0.10050082452818665</c:v>
                </c:pt>
                <c:pt idx="30">
                  <c:v>-5.5688298448501095E-2</c:v>
                </c:pt>
                <c:pt idx="31">
                  <c:v>-7.028723905195422E-2</c:v>
                </c:pt>
                <c:pt idx="32">
                  <c:v>-7.2305678489060665E-2</c:v>
                </c:pt>
                <c:pt idx="33">
                  <c:v>-7.8989344732980249E-2</c:v>
                </c:pt>
                <c:pt idx="34">
                  <c:v>-9.0775028674422442E-2</c:v>
                </c:pt>
                <c:pt idx="35">
                  <c:v>-5.5889098758769573E-2</c:v>
                </c:pt>
                <c:pt idx="36">
                  <c:v>-5.1907996193851114E-2</c:v>
                </c:pt>
                <c:pt idx="37">
                  <c:v>-2.7684263304920798E-2</c:v>
                </c:pt>
                <c:pt idx="38">
                  <c:v>-9.4336146221026818E-3</c:v>
                </c:pt>
                <c:pt idx="39">
                  <c:v>3.1687314604780914E-2</c:v>
                </c:pt>
                <c:pt idx="40">
                  <c:v>6.2419256136533541E-2</c:v>
                </c:pt>
                <c:pt idx="41">
                  <c:v>7.4384654557799967E-2</c:v>
                </c:pt>
                <c:pt idx="42">
                  <c:v>8.2925677271347142E-2</c:v>
                </c:pt>
                <c:pt idx="43">
                  <c:v>0.12851161534305788</c:v>
                </c:pt>
                <c:pt idx="44">
                  <c:v>0.15500907075186454</c:v>
                </c:pt>
                <c:pt idx="45">
                  <c:v>0.19418081052996183</c:v>
                </c:pt>
                <c:pt idx="46">
                  <c:v>0.2287258965579384</c:v>
                </c:pt>
                <c:pt idx="47">
                  <c:v>0.23453967346647131</c:v>
                </c:pt>
                <c:pt idx="48">
                  <c:v>0.26610140162657903</c:v>
                </c:pt>
                <c:pt idx="49">
                  <c:v>0.24000884010460788</c:v>
                </c:pt>
                <c:pt idx="50">
                  <c:v>0.23946400690119307</c:v>
                </c:pt>
                <c:pt idx="51">
                  <c:v>0.28200791529952984</c:v>
                </c:pt>
                <c:pt idx="52">
                  <c:v>0.28905599999999998</c:v>
                </c:pt>
                <c:pt idx="53">
                  <c:v>0.31814447323516393</c:v>
                </c:pt>
                <c:pt idx="54">
                  <c:v>0.33555562478581891</c:v>
                </c:pt>
                <c:pt idx="55">
                  <c:v>0.29776793728681716</c:v>
                </c:pt>
                <c:pt idx="56">
                  <c:v>0.28275159976730668</c:v>
                </c:pt>
                <c:pt idx="57">
                  <c:v>0.24405383455157215</c:v>
                </c:pt>
                <c:pt idx="58">
                  <c:v>0.25411398902936266</c:v>
                </c:pt>
                <c:pt idx="59">
                  <c:v>0.22436045838638741</c:v>
                </c:pt>
                <c:pt idx="60">
                  <c:v>0.19940411108681388</c:v>
                </c:pt>
                <c:pt idx="61">
                  <c:v>0.22625872567948901</c:v>
                </c:pt>
                <c:pt idx="62">
                  <c:v>0.21994000237453348</c:v>
                </c:pt>
                <c:pt idx="63">
                  <c:v>0.15329815303430072</c:v>
                </c:pt>
                <c:pt idx="64">
                  <c:v>0.11391902291289124</c:v>
                </c:pt>
                <c:pt idx="65">
                  <c:v>0.11586038260536036</c:v>
                </c:pt>
                <c:pt idx="66">
                  <c:v>6.7646372754840201E-2</c:v>
                </c:pt>
                <c:pt idx="67">
                  <c:v>6.8220592981970807E-2</c:v>
                </c:pt>
                <c:pt idx="68">
                  <c:v>9.1245096483072885E-2</c:v>
                </c:pt>
                <c:pt idx="69">
                  <c:v>7.8060153882023808E-2</c:v>
                </c:pt>
                <c:pt idx="70">
                  <c:v>5.3609019039154271E-2</c:v>
                </c:pt>
                <c:pt idx="71">
                  <c:v>5.0910836334592924E-2</c:v>
                </c:pt>
                <c:pt idx="72">
                  <c:v>3.2999840470384401E-2</c:v>
                </c:pt>
                <c:pt idx="73">
                  <c:v>3.914539024272079E-2</c:v>
                </c:pt>
                <c:pt idx="74">
                  <c:v>5.7742459282586145E-2</c:v>
                </c:pt>
                <c:pt idx="75">
                  <c:v>6.3006177076183834E-2</c:v>
                </c:pt>
                <c:pt idx="76">
                  <c:v>7.9448208236762241E-2</c:v>
                </c:pt>
                <c:pt idx="77">
                  <c:v>5.095924549380193E-2</c:v>
                </c:pt>
                <c:pt idx="78">
                  <c:v>7.548612628359197E-2</c:v>
                </c:pt>
                <c:pt idx="79">
                  <c:v>5.9245030539788024E-2</c:v>
                </c:pt>
                <c:pt idx="80">
                  <c:v>3.3807792207792176E-2</c:v>
                </c:pt>
                <c:pt idx="81">
                  <c:v>4.8207102383321043E-2</c:v>
                </c:pt>
                <c:pt idx="82">
                  <c:v>6.2891266705145776E-2</c:v>
                </c:pt>
                <c:pt idx="83">
                  <c:v>7.5366359385382165E-2</c:v>
                </c:pt>
                <c:pt idx="84">
                  <c:v>8.0525955832064788E-2</c:v>
                </c:pt>
                <c:pt idx="85">
                  <c:v>8.900181826658593E-2</c:v>
                </c:pt>
                <c:pt idx="86">
                  <c:v>3.4540506594096687E-2</c:v>
                </c:pt>
                <c:pt idx="87">
                  <c:v>4.1924931129476484E-2</c:v>
                </c:pt>
                <c:pt idx="88">
                  <c:v>5.1345046142411865E-2</c:v>
                </c:pt>
                <c:pt idx="89">
                  <c:v>6.2838569880823369E-2</c:v>
                </c:pt>
                <c:pt idx="90">
                  <c:v>5.4301675977653563E-2</c:v>
                </c:pt>
                <c:pt idx="91">
                  <c:v>4.2055503484249579E-2</c:v>
                </c:pt>
                <c:pt idx="92">
                  <c:v>6.0238784370477472E-2</c:v>
                </c:pt>
                <c:pt idx="93">
                  <c:v>6.557038809911897E-2</c:v>
                </c:pt>
                <c:pt idx="94">
                  <c:v>7.5983207669333197E-2</c:v>
                </c:pt>
                <c:pt idx="95">
                  <c:v>5.092650688082978E-2</c:v>
                </c:pt>
                <c:pt idx="96">
                  <c:v>4.2448496232925681E-2</c:v>
                </c:pt>
                <c:pt idx="97">
                  <c:v>5.2829865570682477E-2</c:v>
                </c:pt>
                <c:pt idx="98">
                  <c:v>7.9792256846081155E-2</c:v>
                </c:pt>
                <c:pt idx="99">
                  <c:v>7.1222011071635061E-2</c:v>
                </c:pt>
                <c:pt idx="100">
                  <c:v>5.6378132118451108E-2</c:v>
                </c:pt>
                <c:pt idx="101">
                  <c:v>5.8296309118535117E-2</c:v>
                </c:pt>
                <c:pt idx="102">
                  <c:v>7.0214651817025686E-2</c:v>
                </c:pt>
                <c:pt idx="103">
                  <c:v>7.4400688279691929E-2</c:v>
                </c:pt>
                <c:pt idx="104">
                  <c:v>7.1716999374395796E-2</c:v>
                </c:pt>
                <c:pt idx="105">
                  <c:v>7.5418723981024227E-2</c:v>
                </c:pt>
                <c:pt idx="106">
                  <c:v>6.0678999165324043E-2</c:v>
                </c:pt>
                <c:pt idx="107">
                  <c:v>8.8220661107683673E-2</c:v>
                </c:pt>
                <c:pt idx="108">
                  <c:v>7.6367126292698151E-2</c:v>
                </c:pt>
                <c:pt idx="109">
                  <c:v>7.30725439167208E-2</c:v>
                </c:pt>
                <c:pt idx="110">
                  <c:v>8.7804776479896818E-2</c:v>
                </c:pt>
                <c:pt idx="111">
                  <c:v>8.9124566139606731E-2</c:v>
                </c:pt>
                <c:pt idx="112">
                  <c:v>8.6457849242494555E-2</c:v>
                </c:pt>
                <c:pt idx="113">
                  <c:v>9.1996219831346426E-2</c:v>
                </c:pt>
                <c:pt idx="114">
                  <c:v>8.3702423391307512E-2</c:v>
                </c:pt>
                <c:pt idx="115">
                  <c:v>7.6000509581960696E-2</c:v>
                </c:pt>
                <c:pt idx="116">
                  <c:v>5.4128635109318646E-2</c:v>
                </c:pt>
                <c:pt idx="117">
                  <c:v>4.2221822110190876E-2</c:v>
                </c:pt>
                <c:pt idx="118">
                  <c:v>4.6794648902878766E-2</c:v>
                </c:pt>
                <c:pt idx="119">
                  <c:v>1.4520317471928612E-2</c:v>
                </c:pt>
                <c:pt idx="120">
                  <c:v>1.4648348648894638E-2</c:v>
                </c:pt>
                <c:pt idx="121">
                  <c:v>1.769676759255745E-2</c:v>
                </c:pt>
                <c:pt idx="122">
                  <c:v>2.239491616262157E-2</c:v>
                </c:pt>
                <c:pt idx="123">
                  <c:v>1.8767040827165626E-3</c:v>
                </c:pt>
                <c:pt idx="124">
                  <c:v>3.158471067309998E-2</c:v>
                </c:pt>
                <c:pt idx="125">
                  <c:v>1.7192024764504321E-2</c:v>
                </c:pt>
                <c:pt idx="126">
                  <c:v>1.4636739711917146E-2</c:v>
                </c:pt>
                <c:pt idx="127">
                  <c:v>2.8347681951186532E-2</c:v>
                </c:pt>
                <c:pt idx="128">
                  <c:v>3.6061887501678047E-2</c:v>
                </c:pt>
              </c:numCache>
            </c:numRef>
          </c:val>
          <c:extLst>
            <c:ext xmlns:c16="http://schemas.microsoft.com/office/drawing/2014/chart" uri="{C3380CC4-5D6E-409C-BE32-E72D297353CC}">
              <c16:uniqueId val="{00000000-EAFC-483C-B992-CA80B00831C7}"/>
            </c:ext>
          </c:extLst>
        </c:ser>
        <c:dLbls>
          <c:showLegendKey val="0"/>
          <c:showVal val="0"/>
          <c:showCatName val="0"/>
          <c:showSerName val="0"/>
          <c:showPercent val="0"/>
          <c:showBubbleSize val="0"/>
        </c:dLbls>
        <c:gapWidth val="219"/>
        <c:axId val="145889920"/>
        <c:axId val="145888000"/>
      </c:barChart>
      <c:lineChart>
        <c:grouping val="standard"/>
        <c:varyColors val="0"/>
        <c:ser>
          <c:idx val="1"/>
          <c:order val="1"/>
          <c:tx>
            <c:strRef>
              <c:f>Sheet1!$C$1</c:f>
              <c:strCache>
                <c:ptCount val="1"/>
                <c:pt idx="0">
                  <c:v>Market Velocity (6 month trailing average)</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numRef>
              <c:f>Sheet1!$A$2:$A$130</c:f>
              <c:numCache>
                <c:formatCode>mmm\-yy</c:formatCode>
                <c:ptCount val="129"/>
                <c:pt idx="0">
                  <c:v>39783</c:v>
                </c:pt>
                <c:pt idx="1">
                  <c:v>39814</c:v>
                </c:pt>
                <c:pt idx="2">
                  <c:v>39845</c:v>
                </c:pt>
                <c:pt idx="3">
                  <c:v>39873</c:v>
                </c:pt>
                <c:pt idx="4">
                  <c:v>39904</c:v>
                </c:pt>
                <c:pt idx="5">
                  <c:v>39934</c:v>
                </c:pt>
                <c:pt idx="6">
                  <c:v>39965</c:v>
                </c:pt>
                <c:pt idx="7">
                  <c:v>39995</c:v>
                </c:pt>
                <c:pt idx="8">
                  <c:v>40026</c:v>
                </c:pt>
                <c:pt idx="9">
                  <c:v>40057</c:v>
                </c:pt>
                <c:pt idx="10">
                  <c:v>40087</c:v>
                </c:pt>
                <c:pt idx="11">
                  <c:v>40118</c:v>
                </c:pt>
                <c:pt idx="12">
                  <c:v>40148</c:v>
                </c:pt>
                <c:pt idx="13">
                  <c:v>40179</c:v>
                </c:pt>
                <c:pt idx="14">
                  <c:v>40210</c:v>
                </c:pt>
                <c:pt idx="15">
                  <c:v>40238</c:v>
                </c:pt>
                <c:pt idx="16">
                  <c:v>40269</c:v>
                </c:pt>
                <c:pt idx="17">
                  <c:v>40299</c:v>
                </c:pt>
                <c:pt idx="18">
                  <c:v>40330</c:v>
                </c:pt>
                <c:pt idx="19">
                  <c:v>40360</c:v>
                </c:pt>
                <c:pt idx="20">
                  <c:v>40391</c:v>
                </c:pt>
                <c:pt idx="21">
                  <c:v>40422</c:v>
                </c:pt>
                <c:pt idx="22">
                  <c:v>40452</c:v>
                </c:pt>
                <c:pt idx="23">
                  <c:v>40483</c:v>
                </c:pt>
                <c:pt idx="24">
                  <c:v>40513</c:v>
                </c:pt>
                <c:pt idx="25">
                  <c:v>40544</c:v>
                </c:pt>
                <c:pt idx="26">
                  <c:v>40575</c:v>
                </c:pt>
                <c:pt idx="27">
                  <c:v>40603</c:v>
                </c:pt>
                <c:pt idx="28">
                  <c:v>40634</c:v>
                </c:pt>
                <c:pt idx="29">
                  <c:v>40664</c:v>
                </c:pt>
                <c:pt idx="30">
                  <c:v>40695</c:v>
                </c:pt>
                <c:pt idx="31">
                  <c:v>40725</c:v>
                </c:pt>
                <c:pt idx="32">
                  <c:v>40756</c:v>
                </c:pt>
                <c:pt idx="33">
                  <c:v>40787</c:v>
                </c:pt>
                <c:pt idx="34">
                  <c:v>40817</c:v>
                </c:pt>
                <c:pt idx="35">
                  <c:v>40848</c:v>
                </c:pt>
                <c:pt idx="36">
                  <c:v>40878</c:v>
                </c:pt>
                <c:pt idx="37">
                  <c:v>40909</c:v>
                </c:pt>
                <c:pt idx="38">
                  <c:v>40940</c:v>
                </c:pt>
                <c:pt idx="39">
                  <c:v>40969</c:v>
                </c:pt>
                <c:pt idx="40">
                  <c:v>41000</c:v>
                </c:pt>
                <c:pt idx="41">
                  <c:v>41030</c:v>
                </c:pt>
                <c:pt idx="42">
                  <c:v>41061</c:v>
                </c:pt>
                <c:pt idx="43">
                  <c:v>41091</c:v>
                </c:pt>
                <c:pt idx="44">
                  <c:v>41122</c:v>
                </c:pt>
                <c:pt idx="45">
                  <c:v>41153</c:v>
                </c:pt>
                <c:pt idx="46">
                  <c:v>41183</c:v>
                </c:pt>
                <c:pt idx="47">
                  <c:v>41214</c:v>
                </c:pt>
                <c:pt idx="48">
                  <c:v>41244</c:v>
                </c:pt>
                <c:pt idx="49">
                  <c:v>41275</c:v>
                </c:pt>
                <c:pt idx="50">
                  <c:v>41306</c:v>
                </c:pt>
                <c:pt idx="51">
                  <c:v>41334</c:v>
                </c:pt>
                <c:pt idx="52">
                  <c:v>41365</c:v>
                </c:pt>
                <c:pt idx="53">
                  <c:v>41395</c:v>
                </c:pt>
                <c:pt idx="54">
                  <c:v>41426</c:v>
                </c:pt>
                <c:pt idx="55">
                  <c:v>41456</c:v>
                </c:pt>
                <c:pt idx="56">
                  <c:v>41487</c:v>
                </c:pt>
                <c:pt idx="57">
                  <c:v>41518</c:v>
                </c:pt>
                <c:pt idx="58">
                  <c:v>41548</c:v>
                </c:pt>
                <c:pt idx="59">
                  <c:v>41579</c:v>
                </c:pt>
                <c:pt idx="60">
                  <c:v>41609</c:v>
                </c:pt>
                <c:pt idx="61">
                  <c:v>41640</c:v>
                </c:pt>
                <c:pt idx="62">
                  <c:v>41671</c:v>
                </c:pt>
                <c:pt idx="63">
                  <c:v>41699</c:v>
                </c:pt>
                <c:pt idx="64">
                  <c:v>41730</c:v>
                </c:pt>
                <c:pt idx="65">
                  <c:v>41760</c:v>
                </c:pt>
                <c:pt idx="66">
                  <c:v>41791</c:v>
                </c:pt>
                <c:pt idx="67">
                  <c:v>41821</c:v>
                </c:pt>
                <c:pt idx="68">
                  <c:v>41852</c:v>
                </c:pt>
                <c:pt idx="69">
                  <c:v>41883</c:v>
                </c:pt>
                <c:pt idx="70">
                  <c:v>41913</c:v>
                </c:pt>
                <c:pt idx="71">
                  <c:v>41944</c:v>
                </c:pt>
                <c:pt idx="72">
                  <c:v>41974</c:v>
                </c:pt>
                <c:pt idx="73">
                  <c:v>42005</c:v>
                </c:pt>
                <c:pt idx="74">
                  <c:v>42036</c:v>
                </c:pt>
                <c:pt idx="75">
                  <c:v>42064</c:v>
                </c:pt>
                <c:pt idx="76">
                  <c:v>42095</c:v>
                </c:pt>
                <c:pt idx="77">
                  <c:v>42125</c:v>
                </c:pt>
                <c:pt idx="78">
                  <c:v>42156</c:v>
                </c:pt>
                <c:pt idx="79">
                  <c:v>42186</c:v>
                </c:pt>
                <c:pt idx="80">
                  <c:v>42217</c:v>
                </c:pt>
                <c:pt idx="81">
                  <c:v>42248</c:v>
                </c:pt>
                <c:pt idx="82">
                  <c:v>42278</c:v>
                </c:pt>
                <c:pt idx="83">
                  <c:v>42309</c:v>
                </c:pt>
                <c:pt idx="84">
                  <c:v>42339</c:v>
                </c:pt>
                <c:pt idx="85">
                  <c:v>42370</c:v>
                </c:pt>
                <c:pt idx="86">
                  <c:v>42401</c:v>
                </c:pt>
                <c:pt idx="87">
                  <c:v>42430</c:v>
                </c:pt>
                <c:pt idx="88">
                  <c:v>42461</c:v>
                </c:pt>
                <c:pt idx="89">
                  <c:v>42491</c:v>
                </c:pt>
                <c:pt idx="90">
                  <c:v>42522</c:v>
                </c:pt>
                <c:pt idx="91">
                  <c:v>42552</c:v>
                </c:pt>
                <c:pt idx="92">
                  <c:v>42583</c:v>
                </c:pt>
                <c:pt idx="93">
                  <c:v>42614</c:v>
                </c:pt>
                <c:pt idx="94">
                  <c:v>42644</c:v>
                </c:pt>
                <c:pt idx="95">
                  <c:v>42675</c:v>
                </c:pt>
                <c:pt idx="96">
                  <c:v>42705</c:v>
                </c:pt>
                <c:pt idx="97">
                  <c:v>42736</c:v>
                </c:pt>
                <c:pt idx="98">
                  <c:v>42767</c:v>
                </c:pt>
                <c:pt idx="99">
                  <c:v>42795</c:v>
                </c:pt>
                <c:pt idx="100">
                  <c:v>42826</c:v>
                </c:pt>
                <c:pt idx="101">
                  <c:v>42856</c:v>
                </c:pt>
                <c:pt idx="102">
                  <c:v>42887</c:v>
                </c:pt>
                <c:pt idx="103">
                  <c:v>42917</c:v>
                </c:pt>
                <c:pt idx="104">
                  <c:v>42948</c:v>
                </c:pt>
                <c:pt idx="105">
                  <c:v>42979</c:v>
                </c:pt>
                <c:pt idx="106">
                  <c:v>43009</c:v>
                </c:pt>
                <c:pt idx="107">
                  <c:v>43040</c:v>
                </c:pt>
                <c:pt idx="108">
                  <c:v>43070</c:v>
                </c:pt>
                <c:pt idx="109">
                  <c:v>43101</c:v>
                </c:pt>
                <c:pt idx="110">
                  <c:v>43132</c:v>
                </c:pt>
                <c:pt idx="111">
                  <c:v>43160</c:v>
                </c:pt>
                <c:pt idx="112">
                  <c:v>43191</c:v>
                </c:pt>
                <c:pt idx="113">
                  <c:v>43221</c:v>
                </c:pt>
                <c:pt idx="114">
                  <c:v>43252</c:v>
                </c:pt>
                <c:pt idx="115">
                  <c:v>43282</c:v>
                </c:pt>
                <c:pt idx="116">
                  <c:v>43313</c:v>
                </c:pt>
                <c:pt idx="117">
                  <c:v>43344</c:v>
                </c:pt>
                <c:pt idx="118">
                  <c:v>43374</c:v>
                </c:pt>
                <c:pt idx="119">
                  <c:v>43405</c:v>
                </c:pt>
                <c:pt idx="120">
                  <c:v>43435</c:v>
                </c:pt>
                <c:pt idx="121">
                  <c:v>43466</c:v>
                </c:pt>
                <c:pt idx="122">
                  <c:v>43497</c:v>
                </c:pt>
                <c:pt idx="123">
                  <c:v>43525</c:v>
                </c:pt>
                <c:pt idx="124">
                  <c:v>43556</c:v>
                </c:pt>
                <c:pt idx="125">
                  <c:v>43586</c:v>
                </c:pt>
                <c:pt idx="126">
                  <c:v>43617</c:v>
                </c:pt>
                <c:pt idx="127">
                  <c:v>43647</c:v>
                </c:pt>
                <c:pt idx="128">
                  <c:v>43678</c:v>
                </c:pt>
              </c:numCache>
            </c:numRef>
          </c:cat>
          <c:val>
            <c:numRef>
              <c:f>Sheet1!$C$2:$C$130</c:f>
              <c:numCache>
                <c:formatCode>0.0%</c:formatCode>
                <c:ptCount val="129"/>
                <c:pt idx="0">
                  <c:v>-0.10100573745633785</c:v>
                </c:pt>
                <c:pt idx="1">
                  <c:v>-2.4755122237062704E-2</c:v>
                </c:pt>
                <c:pt idx="2">
                  <c:v>4.4078000413719565E-2</c:v>
                </c:pt>
                <c:pt idx="3">
                  <c:v>0.12829521847500777</c:v>
                </c:pt>
                <c:pt idx="4">
                  <c:v>0.2191454972101686</c:v>
                </c:pt>
                <c:pt idx="5">
                  <c:v>0.32370648461316404</c:v>
                </c:pt>
                <c:pt idx="6">
                  <c:v>0.42221465355639037</c:v>
                </c:pt>
                <c:pt idx="7">
                  <c:v>0.52346210895727074</c:v>
                </c:pt>
                <c:pt idx="8">
                  <c:v>0.61305459961295128</c:v>
                </c:pt>
                <c:pt idx="9">
                  <c:v>0.70518007377783454</c:v>
                </c:pt>
                <c:pt idx="10">
                  <c:v>0.79015060762564338</c:v>
                </c:pt>
                <c:pt idx="11">
                  <c:v>0.88003558168808615</c:v>
                </c:pt>
                <c:pt idx="12">
                  <c:v>0.93833689639965689</c:v>
                </c:pt>
                <c:pt idx="13">
                  <c:v>0.97126070658365882</c:v>
                </c:pt>
                <c:pt idx="14">
                  <c:v>0.97709110130866372</c:v>
                </c:pt>
                <c:pt idx="15">
                  <c:v>0.96489967405796051</c:v>
                </c:pt>
                <c:pt idx="16">
                  <c:v>0.94531777997811639</c:v>
                </c:pt>
                <c:pt idx="17">
                  <c:v>0.89908290902773536</c:v>
                </c:pt>
                <c:pt idx="18">
                  <c:v>0.8502562940120697</c:v>
                </c:pt>
                <c:pt idx="19">
                  <c:v>0.78323193391164148</c:v>
                </c:pt>
                <c:pt idx="20">
                  <c:v>0.721843828757604</c:v>
                </c:pt>
                <c:pt idx="21">
                  <c:v>0.65369302282730735</c:v>
                </c:pt>
                <c:pt idx="22">
                  <c:v>0.60235731055339181</c:v>
                </c:pt>
                <c:pt idx="23">
                  <c:v>0.54648334532976151</c:v>
                </c:pt>
                <c:pt idx="24">
                  <c:v>0.50973836332559586</c:v>
                </c:pt>
                <c:pt idx="25">
                  <c:v>0.47570856908957165</c:v>
                </c:pt>
                <c:pt idx="26">
                  <c:v>0.45062866434454918</c:v>
                </c:pt>
                <c:pt idx="27">
                  <c:v>0.43185148015618324</c:v>
                </c:pt>
                <c:pt idx="28">
                  <c:v>0.40495755399266881</c:v>
                </c:pt>
                <c:pt idx="29">
                  <c:v>0.38981307422121364</c:v>
                </c:pt>
                <c:pt idx="30">
                  <c:v>0.37085880463322002</c:v>
                </c:pt>
                <c:pt idx="31">
                  <c:v>0.37432027732332546</c:v>
                </c:pt>
                <c:pt idx="32">
                  <c:v>0.37828731412688893</c:v>
                </c:pt>
                <c:pt idx="33">
                  <c:v>0.39106620475649834</c:v>
                </c:pt>
                <c:pt idx="34">
                  <c:v>0.39143335198362667</c:v>
                </c:pt>
                <c:pt idx="35">
                  <c:v>0.39895894005894661</c:v>
                </c:pt>
                <c:pt idx="36">
                  <c:v>0.40114710604151088</c:v>
                </c:pt>
                <c:pt idx="37">
                  <c:v>0.41355204954743385</c:v>
                </c:pt>
                <c:pt idx="38">
                  <c:v>0.42542711397012073</c:v>
                </c:pt>
                <c:pt idx="39">
                  <c:v>0.44344156732161838</c:v>
                </c:pt>
                <c:pt idx="40">
                  <c:v>0.46809887886047363</c:v>
                </c:pt>
                <c:pt idx="41">
                  <c:v>0.49543826033671695</c:v>
                </c:pt>
                <c:pt idx="42">
                  <c:v>0.52871862053871155</c:v>
                </c:pt>
                <c:pt idx="43">
                  <c:v>0.56134847054878867</c:v>
                </c:pt>
                <c:pt idx="44">
                  <c:v>0.58906407902638114</c:v>
                </c:pt>
                <c:pt idx="45">
                  <c:v>0.62100928276777267</c:v>
                </c:pt>
                <c:pt idx="46">
                  <c:v>0.65873035788536072</c:v>
                </c:pt>
                <c:pt idx="47">
                  <c:v>0.70733827352523804</c:v>
                </c:pt>
                <c:pt idx="48">
                  <c:v>0.75461708505948388</c:v>
                </c:pt>
                <c:pt idx="49">
                  <c:v>0.79164635390043259</c:v>
                </c:pt>
                <c:pt idx="50">
                  <c:v>0.82595840344826377</c:v>
                </c:pt>
                <c:pt idx="51">
                  <c:v>0.84488227963447571</c:v>
                </c:pt>
                <c:pt idx="52">
                  <c:v>0.86136495073636377</c:v>
                </c:pt>
                <c:pt idx="53">
                  <c:v>0.85152594745159149</c:v>
                </c:pt>
                <c:pt idx="54">
                  <c:v>0.83845061063766479</c:v>
                </c:pt>
                <c:pt idx="55">
                  <c:v>0.80115224421024323</c:v>
                </c:pt>
                <c:pt idx="56">
                  <c:v>0.7682640478014946</c:v>
                </c:pt>
                <c:pt idx="57">
                  <c:v>0.71668141086896264</c:v>
                </c:pt>
                <c:pt idx="58">
                  <c:v>0.66762825846672058</c:v>
                </c:pt>
                <c:pt idx="59">
                  <c:v>0.60312625765800476</c:v>
                </c:pt>
                <c:pt idx="60">
                  <c:v>0.5478994523485502</c:v>
                </c:pt>
                <c:pt idx="61">
                  <c:v>0.49410460392634076</c:v>
                </c:pt>
                <c:pt idx="62">
                  <c:v>0.44015955108625349</c:v>
                </c:pt>
                <c:pt idx="63">
                  <c:v>0.39256678077799734</c:v>
                </c:pt>
                <c:pt idx="64">
                  <c:v>0.34007655633710482</c:v>
                </c:pt>
                <c:pt idx="65">
                  <c:v>0.30635267052275594</c:v>
                </c:pt>
                <c:pt idx="66">
                  <c:v>0.26679089221579488</c:v>
                </c:pt>
                <c:pt idx="67">
                  <c:v>0.24245195640348052</c:v>
                </c:pt>
                <c:pt idx="68">
                  <c:v>0.21664083118957933</c:v>
                </c:pt>
                <c:pt idx="69">
                  <c:v>0.20423270380221462</c:v>
                </c:pt>
                <c:pt idx="70">
                  <c:v>0.18733662109298166</c:v>
                </c:pt>
                <c:pt idx="71">
                  <c:v>0.18624119699719208</c:v>
                </c:pt>
                <c:pt idx="72">
                  <c:v>0.18095458786410745</c:v>
                </c:pt>
                <c:pt idx="73">
                  <c:v>0.18315400173984622</c:v>
                </c:pt>
                <c:pt idx="74">
                  <c:v>0.18091635483627519</c:v>
                </c:pt>
                <c:pt idx="75">
                  <c:v>0.17993860024337968</c:v>
                </c:pt>
                <c:pt idx="76">
                  <c:v>0.1874546354326109</c:v>
                </c:pt>
                <c:pt idx="77">
                  <c:v>0.19382264170174798</c:v>
                </c:pt>
                <c:pt idx="78">
                  <c:v>0.21081417255724469</c:v>
                </c:pt>
                <c:pt idx="79">
                  <c:v>0.2226683902554214</c:v>
                </c:pt>
                <c:pt idx="80">
                  <c:v>0.24165257578715682</c:v>
                </c:pt>
                <c:pt idx="81">
                  <c:v>0.25351574784144759</c:v>
                </c:pt>
                <c:pt idx="82">
                  <c:v>0.26924413830662769</c:v>
                </c:pt>
                <c:pt idx="83">
                  <c:v>0.27648584436004359</c:v>
                </c:pt>
                <c:pt idx="84">
                  <c:v>0.29037337641542155</c:v>
                </c:pt>
                <c:pt idx="85">
                  <c:v>0.29859622955943149</c:v>
                </c:pt>
                <c:pt idx="86">
                  <c:v>0.30778203221658867</c:v>
                </c:pt>
                <c:pt idx="87">
                  <c:v>0.30750846676528454</c:v>
                </c:pt>
                <c:pt idx="88">
                  <c:v>0.30370146719117957</c:v>
                </c:pt>
                <c:pt idx="89">
                  <c:v>0.2949696636448304</c:v>
                </c:pt>
                <c:pt idx="90">
                  <c:v>0.28466455203791458</c:v>
                </c:pt>
                <c:pt idx="91">
                  <c:v>0.27773371525108814</c:v>
                </c:pt>
                <c:pt idx="92">
                  <c:v>0.27104015213747817</c:v>
                </c:pt>
                <c:pt idx="93">
                  <c:v>0.26807857987781364</c:v>
                </c:pt>
                <c:pt idx="94">
                  <c:v>0.27538921870291233</c:v>
                </c:pt>
                <c:pt idx="95">
                  <c:v>0.28531850812335807</c:v>
                </c:pt>
                <c:pt idx="96">
                  <c:v>0.29816375610729057</c:v>
                </c:pt>
                <c:pt idx="97">
                  <c:v>0.3069059494882822</c:v>
                </c:pt>
                <c:pt idx="98">
                  <c:v>0.3138408437371254</c:v>
                </c:pt>
                <c:pt idx="99">
                  <c:v>0.32162795091668767</c:v>
                </c:pt>
                <c:pt idx="100">
                  <c:v>0.32327891389528912</c:v>
                </c:pt>
                <c:pt idx="101">
                  <c:v>0.3350459101299445</c:v>
                </c:pt>
                <c:pt idx="102">
                  <c:v>0.34184302017092705</c:v>
                </c:pt>
                <c:pt idx="103">
                  <c:v>0.35697258139650029</c:v>
                </c:pt>
                <c:pt idx="104">
                  <c:v>0.36223809172709781</c:v>
                </c:pt>
                <c:pt idx="105">
                  <c:v>0.37308903411030769</c:v>
                </c:pt>
                <c:pt idx="106">
                  <c:v>0.36933780089020729</c:v>
                </c:pt>
                <c:pt idx="107">
                  <c:v>0.37242371216416359</c:v>
                </c:pt>
                <c:pt idx="108">
                  <c:v>0.36567418649792671</c:v>
                </c:pt>
                <c:pt idx="109">
                  <c:v>0.36187513296802837</c:v>
                </c:pt>
                <c:pt idx="110">
                  <c:v>0.35748689870039624</c:v>
                </c:pt>
                <c:pt idx="111">
                  <c:v>0.35256923610965413</c:v>
                </c:pt>
                <c:pt idx="112">
                  <c:v>0.35125166922807693</c:v>
                </c:pt>
                <c:pt idx="113">
                  <c:v>0.33537835006912547</c:v>
                </c:pt>
                <c:pt idx="114">
                  <c:v>0.32411022856831551</c:v>
                </c:pt>
                <c:pt idx="115">
                  <c:v>0.30198457775016624</c:v>
                </c:pt>
                <c:pt idx="116">
                  <c:v>0.28158383304253221</c:v>
                </c:pt>
                <c:pt idx="117">
                  <c:v>0.25048488782097894</c:v>
                </c:pt>
                <c:pt idx="118">
                  <c:v>0.22617454982052246</c:v>
                </c:pt>
                <c:pt idx="119">
                  <c:v>0.19631563282261291</c:v>
                </c:pt>
                <c:pt idx="120">
                  <c:v>0.17752307808647552</c:v>
                </c:pt>
                <c:pt idx="121">
                  <c:v>0.16702213790267706</c:v>
                </c:pt>
                <c:pt idx="122">
                  <c:v>0.16551236342638731</c:v>
                </c:pt>
                <c:pt idx="123">
                  <c:v>0.17252836531649032</c:v>
                </c:pt>
                <c:pt idx="124">
                  <c:v>0.1777265484755238</c:v>
                </c:pt>
                <c:pt idx="125">
                  <c:v>0.19453244190663099</c:v>
                </c:pt>
                <c:pt idx="126">
                  <c:v>0.20975560725977024</c:v>
                </c:pt>
                <c:pt idx="127">
                  <c:v>0.23695385673393807</c:v>
                </c:pt>
                <c:pt idx="128">
                  <c:v>0.27926124058042961</c:v>
                </c:pt>
              </c:numCache>
            </c:numRef>
          </c:val>
          <c:smooth val="0"/>
          <c:extLst>
            <c:ext xmlns:c16="http://schemas.microsoft.com/office/drawing/2014/chart" uri="{C3380CC4-5D6E-409C-BE32-E72D297353CC}">
              <c16:uniqueId val="{00000001-EAFC-483C-B992-CA80B00831C7}"/>
            </c:ext>
          </c:extLst>
        </c:ser>
        <c:dLbls>
          <c:showLegendKey val="0"/>
          <c:showVal val="0"/>
          <c:showCatName val="0"/>
          <c:showSerName val="0"/>
          <c:showPercent val="0"/>
          <c:showBubbleSize val="0"/>
        </c:dLbls>
        <c:marker val="1"/>
        <c:smooth val="0"/>
        <c:axId val="65985536"/>
        <c:axId val="65983616"/>
      </c:lineChart>
      <c:valAx>
        <c:axId val="65983616"/>
        <c:scaling>
          <c:orientation val="minMax"/>
          <c:min val="-1.5"/>
        </c:scaling>
        <c:delete val="0"/>
        <c:axPos val="l"/>
        <c:title>
          <c:tx>
            <c:rich>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r>
                  <a:rPr lang="en-US" b="1"/>
                  <a:t>Market Velocity</a:t>
                </a:r>
              </a:p>
            </c:rich>
          </c:tx>
          <c:overlay val="0"/>
          <c:spPr>
            <a:noFill/>
            <a:ln>
              <a:noFill/>
            </a:ln>
            <a:effectLst/>
          </c:spPr>
          <c:txPr>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65985536"/>
        <c:crosses val="autoZero"/>
        <c:crossBetween val="between"/>
      </c:valAx>
      <c:dateAx>
        <c:axId val="65985536"/>
        <c:scaling>
          <c:orientation val="minMax"/>
        </c:scaling>
        <c:delete val="0"/>
        <c:axPos val="b"/>
        <c:numFmt formatCode="mmm\-yy" sourceLinked="1"/>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65983616"/>
        <c:crosses val="autoZero"/>
        <c:auto val="1"/>
        <c:lblOffset val="100"/>
        <c:baseTimeUnit val="months"/>
        <c:majorUnit val="3"/>
        <c:majorTimeUnit val="months"/>
        <c:minorUnit val="1"/>
      </c:dateAx>
      <c:valAx>
        <c:axId val="145888000"/>
        <c:scaling>
          <c:orientation val="minMax"/>
          <c:max val="0.5"/>
        </c:scaling>
        <c:delete val="0"/>
        <c:axPos val="r"/>
        <c:title>
          <c:tx>
            <c:rich>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r>
                  <a:rPr lang="en-US" b="1"/>
                  <a:t>Existing SFR Median Price Growth</a:t>
                </a:r>
              </a:p>
            </c:rich>
          </c:tx>
          <c:layout>
            <c:manualLayout>
              <c:xMode val="edge"/>
              <c:yMode val="edge"/>
              <c:x val="0.94744541484716149"/>
              <c:y val="0.12954157823024198"/>
            </c:manualLayout>
          </c:layout>
          <c:overlay val="0"/>
          <c:spPr>
            <a:noFill/>
            <a:ln>
              <a:noFill/>
            </a:ln>
            <a:effectLst/>
          </c:spPr>
          <c:txPr>
            <a:bodyPr rot="-5400000" spcFirstLastPara="1" vertOverflow="ellipsis" vert="horz" wrap="square" anchor="ctr" anchorCtr="1"/>
            <a:lstStyle/>
            <a:p>
              <a:pPr>
                <a:defRPr sz="2700" b="1"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45889920"/>
        <c:crosses val="max"/>
        <c:crossBetween val="between"/>
      </c:valAx>
      <c:dateAx>
        <c:axId val="145889920"/>
        <c:scaling>
          <c:orientation val="minMax"/>
        </c:scaling>
        <c:delete val="1"/>
        <c:axPos val="b"/>
        <c:numFmt formatCode="mmm\-yy" sourceLinked="1"/>
        <c:majorTickMark val="out"/>
        <c:minorTickMark val="none"/>
        <c:tickLblPos val="nextTo"/>
        <c:crossAx val="145888000"/>
        <c:crosses val="autoZero"/>
        <c:auto val="1"/>
        <c:lblOffset val="100"/>
        <c:baseTimeUnit val="months"/>
        <c:majorUnit val="1"/>
        <c:minorUnit val="1"/>
      </c:dateAx>
      <c:spPr>
        <a:noFill/>
        <a:ln>
          <a:noFill/>
        </a:ln>
        <a:effectLst/>
      </c:spPr>
    </c:plotArea>
    <c:legend>
      <c:legendPos val="t"/>
      <c:layout>
        <c:manualLayout>
          <c:xMode val="edge"/>
          <c:yMode val="edge"/>
          <c:x val="8.6927758484337925E-2"/>
          <c:y val="3.5760081218323685E-2"/>
          <c:w val="0.80717326273080492"/>
          <c:h val="5.7348157030434437E-2"/>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30375894270801E-2"/>
          <c:y val="3.387939854975755E-2"/>
          <c:w val="0.92650451289120794"/>
          <c:h val="0.64709570447502285"/>
        </c:manualLayout>
      </c:layout>
      <c:barChart>
        <c:barDir val="col"/>
        <c:grouping val="clustered"/>
        <c:varyColors val="0"/>
        <c:ser>
          <c:idx val="0"/>
          <c:order val="0"/>
          <c:tx>
            <c:strRef>
              <c:f>Sheet1!$B$1</c:f>
              <c:strCache>
                <c:ptCount val="1"/>
                <c:pt idx="0">
                  <c:v>HAI</c:v>
                </c:pt>
              </c:strCache>
            </c:strRef>
          </c:tx>
          <c:spPr>
            <a:solidFill>
              <a:schemeClr val="accent4"/>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F6D5-4ABF-BC31-D1E22629D92C}"/>
              </c:ext>
            </c:extLst>
          </c:dPt>
          <c:dPt>
            <c:idx val="1"/>
            <c:invertIfNegative val="0"/>
            <c:bubble3D val="0"/>
            <c:extLst>
              <c:ext xmlns:c16="http://schemas.microsoft.com/office/drawing/2014/chart" uri="{C3380CC4-5D6E-409C-BE32-E72D297353CC}">
                <c16:uniqueId val="{00000001-F6D5-4ABF-BC31-D1E22629D92C}"/>
              </c:ext>
            </c:extLst>
          </c:dPt>
          <c:dPt>
            <c:idx val="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F6D5-4ABF-BC31-D1E22629D92C}"/>
              </c:ext>
            </c:extLst>
          </c:dPt>
          <c:dPt>
            <c:idx val="5"/>
            <c:invertIfNegative val="0"/>
            <c:bubble3D val="0"/>
            <c:extLst>
              <c:ext xmlns:c16="http://schemas.microsoft.com/office/drawing/2014/chart" uri="{C3380CC4-5D6E-409C-BE32-E72D297353CC}">
                <c16:uniqueId val="{00000004-F6D5-4ABF-BC31-D1E22629D92C}"/>
              </c:ext>
            </c:extLst>
          </c:dPt>
          <c:dPt>
            <c:idx val="7"/>
            <c:invertIfNegative val="0"/>
            <c:bubble3D val="0"/>
            <c:extLst>
              <c:ext xmlns:c16="http://schemas.microsoft.com/office/drawing/2014/chart" uri="{C3380CC4-5D6E-409C-BE32-E72D297353CC}">
                <c16:uniqueId val="{00000005-F6D5-4ABF-BC31-D1E22629D92C}"/>
              </c:ext>
            </c:extLst>
          </c:dPt>
          <c:dPt>
            <c:idx val="11"/>
            <c:invertIfNegative val="0"/>
            <c:bubble3D val="0"/>
            <c:extLst>
              <c:ext xmlns:c16="http://schemas.microsoft.com/office/drawing/2014/chart" uri="{C3380CC4-5D6E-409C-BE32-E72D297353CC}">
                <c16:uniqueId val="{00000006-F6D5-4ABF-BC31-D1E22629D92C}"/>
              </c:ext>
            </c:extLst>
          </c:dPt>
          <c:dPt>
            <c:idx val="13"/>
            <c:invertIfNegative val="0"/>
            <c:bubble3D val="0"/>
            <c:extLst>
              <c:ext xmlns:c16="http://schemas.microsoft.com/office/drawing/2014/chart" uri="{C3380CC4-5D6E-409C-BE32-E72D297353CC}">
                <c16:uniqueId val="{00000007-F6D5-4ABF-BC31-D1E22629D92C}"/>
              </c:ext>
            </c:extLst>
          </c:dPt>
          <c:dPt>
            <c:idx val="14"/>
            <c:invertIfNegative val="0"/>
            <c:bubble3D val="0"/>
            <c:extLst>
              <c:ext xmlns:c16="http://schemas.microsoft.com/office/drawing/2014/chart" uri="{C3380CC4-5D6E-409C-BE32-E72D297353CC}">
                <c16:uniqueId val="{00000008-F6D5-4ABF-BC31-D1E22629D92C}"/>
              </c:ext>
            </c:extLst>
          </c:dPt>
          <c:dPt>
            <c:idx val="15"/>
            <c:invertIfNegative val="0"/>
            <c:bubble3D val="0"/>
            <c:extLst>
              <c:ext xmlns:c16="http://schemas.microsoft.com/office/drawing/2014/chart" uri="{C3380CC4-5D6E-409C-BE32-E72D297353CC}">
                <c16:uniqueId val="{00000009-F6D5-4ABF-BC31-D1E22629D92C}"/>
              </c:ext>
            </c:extLst>
          </c:dPt>
          <c:dPt>
            <c:idx val="19"/>
            <c:invertIfNegative val="0"/>
            <c:bubble3D val="0"/>
            <c:extLst>
              <c:ext xmlns:c16="http://schemas.microsoft.com/office/drawing/2014/chart" uri="{C3380CC4-5D6E-409C-BE32-E72D297353CC}">
                <c16:uniqueId val="{0000000A-F6D5-4ABF-BC31-D1E22629D92C}"/>
              </c:ext>
            </c:extLst>
          </c:dPt>
          <c:dPt>
            <c:idx val="20"/>
            <c:invertIfNegative val="0"/>
            <c:bubble3D val="0"/>
            <c:extLst>
              <c:ext xmlns:c16="http://schemas.microsoft.com/office/drawing/2014/chart" uri="{C3380CC4-5D6E-409C-BE32-E72D297353CC}">
                <c16:uniqueId val="{0000000B-F6D5-4ABF-BC31-D1E22629D92C}"/>
              </c:ext>
            </c:extLst>
          </c:dPt>
          <c:dPt>
            <c:idx val="22"/>
            <c:invertIfNegative val="0"/>
            <c:bubble3D val="0"/>
            <c:extLst>
              <c:ext xmlns:c16="http://schemas.microsoft.com/office/drawing/2014/chart" uri="{C3380CC4-5D6E-409C-BE32-E72D297353CC}">
                <c16:uniqueId val="{0000000C-F6D5-4ABF-BC31-D1E22629D92C}"/>
              </c:ext>
            </c:extLst>
          </c:dPt>
          <c:dPt>
            <c:idx val="23"/>
            <c:invertIfNegative val="0"/>
            <c:bubble3D val="0"/>
            <c:extLst>
              <c:ext xmlns:c16="http://schemas.microsoft.com/office/drawing/2014/chart" uri="{C3380CC4-5D6E-409C-BE32-E72D297353CC}">
                <c16:uniqueId val="{0000000D-F6D5-4ABF-BC31-D1E22629D92C}"/>
              </c:ext>
            </c:extLst>
          </c:dPt>
          <c:dPt>
            <c:idx val="24"/>
            <c:invertIfNegative val="0"/>
            <c:bubble3D val="0"/>
            <c:extLst>
              <c:ext xmlns:c16="http://schemas.microsoft.com/office/drawing/2014/chart" uri="{C3380CC4-5D6E-409C-BE32-E72D297353CC}">
                <c16:uniqueId val="{0000000E-F6D5-4ABF-BC31-D1E22629D92C}"/>
              </c:ext>
            </c:extLst>
          </c:dPt>
          <c:dPt>
            <c:idx val="2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0-5E2A-4F6C-B09B-E0F056D7F536}"/>
              </c:ext>
            </c:extLst>
          </c:dPt>
          <c:dPt>
            <c:idx val="27"/>
            <c:invertIfNegative val="0"/>
            <c:bubble3D val="0"/>
            <c:extLst>
              <c:ext xmlns:c16="http://schemas.microsoft.com/office/drawing/2014/chart" uri="{C3380CC4-5D6E-409C-BE32-E72D297353CC}">
                <c16:uniqueId val="{0000000F-F6D5-4ABF-BC31-D1E22629D92C}"/>
              </c:ext>
            </c:extLst>
          </c:dPt>
          <c:dPt>
            <c:idx val="28"/>
            <c:invertIfNegative val="0"/>
            <c:bubble3D val="0"/>
            <c:extLst>
              <c:ext xmlns:c16="http://schemas.microsoft.com/office/drawing/2014/chart" uri="{C3380CC4-5D6E-409C-BE32-E72D297353CC}">
                <c16:uniqueId val="{00000010-F6D5-4ABF-BC31-D1E22629D92C}"/>
              </c:ext>
            </c:extLst>
          </c:dPt>
          <c:dPt>
            <c:idx val="30"/>
            <c:invertIfNegative val="0"/>
            <c:bubble3D val="0"/>
            <c:spPr>
              <a:solidFill>
                <a:schemeClr val="accent5"/>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2-F6D5-4ABF-BC31-D1E22629D92C}"/>
              </c:ext>
            </c:extLst>
          </c:dPt>
          <c:dPt>
            <c:idx val="32"/>
            <c:invertIfNegative val="0"/>
            <c:bubble3D val="0"/>
            <c:extLst>
              <c:ext xmlns:c16="http://schemas.microsoft.com/office/drawing/2014/chart" uri="{C3380CC4-5D6E-409C-BE32-E72D297353CC}">
                <c16:uniqueId val="{00000013-F6D5-4ABF-BC31-D1E22629D92C}"/>
              </c:ext>
            </c:extLst>
          </c:dPt>
          <c:dPt>
            <c:idx val="34"/>
            <c:invertIfNegative val="0"/>
            <c:bubble3D val="0"/>
            <c:extLst>
              <c:ext xmlns:c16="http://schemas.microsoft.com/office/drawing/2014/chart" uri="{C3380CC4-5D6E-409C-BE32-E72D297353CC}">
                <c16:uniqueId val="{00000014-F6D5-4ABF-BC31-D1E22629D92C}"/>
              </c:ext>
            </c:extLst>
          </c:dPt>
          <c:dPt>
            <c:idx val="4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077C-4008-8709-AC0455EC008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D5-4ABF-BC31-D1E22629D92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D5-4ABF-BC31-D1E22629D92C}"/>
                </c:ext>
              </c:extLst>
            </c:dLbl>
            <c:dLbl>
              <c:idx val="30"/>
              <c:layout>
                <c:manualLayout>
                  <c:x val="5.1768192399718922E-3"/>
                  <c:y val="-2.8112180734907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D5-4ABF-BC31-D1E22629D92C}"/>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77C-4008-8709-AC0455EC0080}"/>
                </c:ext>
              </c:extLst>
            </c:dLbl>
            <c:dLbl>
              <c:idx val="49"/>
              <c:layout>
                <c:manualLayout>
                  <c:x val="1.1093184085654056E-2"/>
                  <c:y val="-5.0601925322832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6D5-4ABF-BC31-D1E22629D92C}"/>
                </c:ext>
              </c:extLst>
            </c:dLbl>
            <c:numFmt formatCode="0%" sourceLinked="0"/>
            <c:spPr>
              <a:noFill/>
              <a:ln>
                <a:noFill/>
              </a:ln>
              <a:effectLst/>
            </c:spPr>
            <c:txPr>
              <a:bodyPr wrap="square" lIns="38100" tIns="19050" rIns="38100" bIns="19050" anchor="ctr">
                <a:spAutoFit/>
              </a:bodyPr>
              <a:lstStyle/>
              <a:p>
                <a:pPr>
                  <a:defRPr sz="2700"/>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75000"/>
                        </a:schemeClr>
                      </a:solidFill>
                    </a:ln>
                  </c:spPr>
                </c15:leaderLines>
              </c:ext>
            </c:extLst>
          </c:dLbls>
          <c:cat>
            <c:strRef>
              <c:f>Sheet1!$A$2:$A$51</c:f>
              <c:strCache>
                <c:ptCount val="50"/>
                <c:pt idx="0">
                  <c:v>Lassen</c:v>
                </c:pt>
                <c:pt idx="1">
                  <c:v>Kings</c:v>
                </c:pt>
                <c:pt idx="2">
                  <c:v>United States</c:v>
                </c:pt>
                <c:pt idx="3">
                  <c:v>Siskiyou</c:v>
                </c:pt>
                <c:pt idx="4">
                  <c:v>Madera</c:v>
                </c:pt>
                <c:pt idx="5">
                  <c:v>Tulare</c:v>
                </c:pt>
                <c:pt idx="6">
                  <c:v>Kern</c:v>
                </c:pt>
                <c:pt idx="7">
                  <c:v>San Bernardino</c:v>
                </c:pt>
                <c:pt idx="8">
                  <c:v>Fresno</c:v>
                </c:pt>
                <c:pt idx="9">
                  <c:v>Plumas</c:v>
                </c:pt>
                <c:pt idx="10">
                  <c:v>Calaveras</c:v>
                </c:pt>
                <c:pt idx="11">
                  <c:v>Stanislaus</c:v>
                </c:pt>
                <c:pt idx="12">
                  <c:v>Merced</c:v>
                </c:pt>
                <c:pt idx="13">
                  <c:v>Placer</c:v>
                </c:pt>
                <c:pt idx="14">
                  <c:v>Sutter</c:v>
                </c:pt>
                <c:pt idx="15">
                  <c:v>Yuba</c:v>
                </c:pt>
                <c:pt idx="16">
                  <c:v>Tuolumne</c:v>
                </c:pt>
                <c:pt idx="17">
                  <c:v>Lake</c:v>
                </c:pt>
                <c:pt idx="18">
                  <c:v>Sacramento</c:v>
                </c:pt>
                <c:pt idx="19">
                  <c:v>Shasta</c:v>
                </c:pt>
                <c:pt idx="20">
                  <c:v>San Joaquin</c:v>
                </c:pt>
                <c:pt idx="21">
                  <c:v>Tehama</c:v>
                </c:pt>
                <c:pt idx="22">
                  <c:v>Mariposa/Tuolumne</c:v>
                </c:pt>
                <c:pt idx="23">
                  <c:v>El Dorado</c:v>
                </c:pt>
                <c:pt idx="24">
                  <c:v>Nevada</c:v>
                </c:pt>
                <c:pt idx="25">
                  <c:v>Riverside</c:v>
                </c:pt>
                <c:pt idx="26">
                  <c:v>Yolo</c:v>
                </c:pt>
                <c:pt idx="27">
                  <c:v>Contra Costa</c:v>
                </c:pt>
                <c:pt idx="28">
                  <c:v>Humboldt</c:v>
                </c:pt>
                <c:pt idx="29">
                  <c:v>Butte</c:v>
                </c:pt>
                <c:pt idx="30">
                  <c:v>CA</c:v>
                </c:pt>
                <c:pt idx="31">
                  <c:v>San Benito</c:v>
                </c:pt>
                <c:pt idx="32">
                  <c:v>Napa</c:v>
                </c:pt>
                <c:pt idx="33">
                  <c:v>Ventura</c:v>
                </c:pt>
                <c:pt idx="34">
                  <c:v>LA</c:v>
                </c:pt>
                <c:pt idx="35">
                  <c:v>Mendocino</c:v>
                </c:pt>
                <c:pt idx="36">
                  <c:v>San Diego</c:v>
                </c:pt>
                <c:pt idx="37">
                  <c:v>Solano</c:v>
                </c:pt>
                <c:pt idx="38">
                  <c:v>Sonoma</c:v>
                </c:pt>
                <c:pt idx="39">
                  <c:v>San Luis Obispo</c:v>
                </c:pt>
                <c:pt idx="40">
                  <c:v>Alameda</c:v>
                </c:pt>
                <c:pt idx="41">
                  <c:v>Monterey</c:v>
                </c:pt>
                <c:pt idx="42">
                  <c:v>Santa Barbara</c:v>
                </c:pt>
                <c:pt idx="43">
                  <c:v>Orange</c:v>
                </c:pt>
                <c:pt idx="44">
                  <c:v>Marin</c:v>
                </c:pt>
                <c:pt idx="45">
                  <c:v>Santa Clara</c:v>
                </c:pt>
                <c:pt idx="46">
                  <c:v>San Mateo</c:v>
                </c:pt>
                <c:pt idx="47">
                  <c:v>San Francisco</c:v>
                </c:pt>
                <c:pt idx="48">
                  <c:v>Santa Cruz</c:v>
                </c:pt>
                <c:pt idx="49">
                  <c:v>Mono</c:v>
                </c:pt>
              </c:strCache>
            </c:strRef>
          </c:cat>
          <c:val>
            <c:numRef>
              <c:f>Sheet1!$B$2:$B$51</c:f>
              <c:numCache>
                <c:formatCode>0%</c:formatCode>
                <c:ptCount val="50"/>
                <c:pt idx="0">
                  <c:v>0.63</c:v>
                </c:pt>
                <c:pt idx="1">
                  <c:v>0.56999999999999995</c:v>
                </c:pt>
                <c:pt idx="2">
                  <c:v>0.56999999999999995</c:v>
                </c:pt>
                <c:pt idx="3">
                  <c:v>0.53</c:v>
                </c:pt>
                <c:pt idx="4">
                  <c:v>0.52</c:v>
                </c:pt>
                <c:pt idx="5">
                  <c:v>0.51</c:v>
                </c:pt>
                <c:pt idx="6">
                  <c:v>0.5</c:v>
                </c:pt>
                <c:pt idx="7">
                  <c:v>0.5</c:v>
                </c:pt>
                <c:pt idx="8">
                  <c:v>0.48</c:v>
                </c:pt>
                <c:pt idx="9">
                  <c:v>0.48</c:v>
                </c:pt>
                <c:pt idx="10">
                  <c:v>0.47</c:v>
                </c:pt>
                <c:pt idx="11">
                  <c:v>0.47</c:v>
                </c:pt>
                <c:pt idx="12">
                  <c:v>0.46</c:v>
                </c:pt>
                <c:pt idx="13">
                  <c:v>0.46</c:v>
                </c:pt>
                <c:pt idx="14">
                  <c:v>0.46</c:v>
                </c:pt>
                <c:pt idx="15">
                  <c:v>0.46</c:v>
                </c:pt>
                <c:pt idx="16">
                  <c:v>0.45</c:v>
                </c:pt>
                <c:pt idx="17">
                  <c:v>0.44</c:v>
                </c:pt>
                <c:pt idx="18">
                  <c:v>0.44</c:v>
                </c:pt>
                <c:pt idx="19">
                  <c:v>0.44</c:v>
                </c:pt>
                <c:pt idx="20">
                  <c:v>0.43</c:v>
                </c:pt>
                <c:pt idx="21">
                  <c:v>0.43</c:v>
                </c:pt>
                <c:pt idx="22">
                  <c:v>0.41</c:v>
                </c:pt>
                <c:pt idx="23">
                  <c:v>0.4</c:v>
                </c:pt>
                <c:pt idx="24">
                  <c:v>0.4</c:v>
                </c:pt>
                <c:pt idx="25">
                  <c:v>0.39</c:v>
                </c:pt>
                <c:pt idx="26">
                  <c:v>0.39</c:v>
                </c:pt>
                <c:pt idx="27">
                  <c:v>0.37</c:v>
                </c:pt>
                <c:pt idx="28">
                  <c:v>0.36</c:v>
                </c:pt>
                <c:pt idx="29">
                  <c:v>0.34</c:v>
                </c:pt>
                <c:pt idx="30">
                  <c:v>0.32</c:v>
                </c:pt>
                <c:pt idx="31">
                  <c:v>0.31</c:v>
                </c:pt>
                <c:pt idx="32">
                  <c:v>0.28999999999999998</c:v>
                </c:pt>
                <c:pt idx="33">
                  <c:v>0.28999999999999998</c:v>
                </c:pt>
                <c:pt idx="34">
                  <c:v>0.28000000000000003</c:v>
                </c:pt>
                <c:pt idx="35">
                  <c:v>0.28000000000000003</c:v>
                </c:pt>
                <c:pt idx="36">
                  <c:v>0.27</c:v>
                </c:pt>
                <c:pt idx="37">
                  <c:v>0.27</c:v>
                </c:pt>
                <c:pt idx="38">
                  <c:v>0.27</c:v>
                </c:pt>
                <c:pt idx="39">
                  <c:v>0.26</c:v>
                </c:pt>
                <c:pt idx="40">
                  <c:v>0.25</c:v>
                </c:pt>
                <c:pt idx="41">
                  <c:v>0.25</c:v>
                </c:pt>
                <c:pt idx="42">
                  <c:v>0.25</c:v>
                </c:pt>
                <c:pt idx="43">
                  <c:v>0.24</c:v>
                </c:pt>
                <c:pt idx="44">
                  <c:v>0.21</c:v>
                </c:pt>
                <c:pt idx="45">
                  <c:v>0.2</c:v>
                </c:pt>
                <c:pt idx="46">
                  <c:v>0.18</c:v>
                </c:pt>
                <c:pt idx="47">
                  <c:v>0.17</c:v>
                </c:pt>
                <c:pt idx="48">
                  <c:v>0.17</c:v>
                </c:pt>
                <c:pt idx="49">
                  <c:v>0.1</c:v>
                </c:pt>
              </c:numCache>
            </c:numRef>
          </c:val>
          <c:extLst>
            <c:ext xmlns:c16="http://schemas.microsoft.com/office/drawing/2014/chart" uri="{C3380CC4-5D6E-409C-BE32-E72D297353CC}">
              <c16:uniqueId val="{00000016-F6D5-4ABF-BC31-D1E22629D92C}"/>
            </c:ext>
          </c:extLst>
        </c:ser>
        <c:dLbls>
          <c:showLegendKey val="0"/>
          <c:showVal val="0"/>
          <c:showCatName val="0"/>
          <c:showSerName val="0"/>
          <c:showPercent val="0"/>
          <c:showBubbleSize val="0"/>
        </c:dLbls>
        <c:gapWidth val="50"/>
        <c:axId val="123573376"/>
        <c:axId val="123574912"/>
      </c:barChart>
      <c:catAx>
        <c:axId val="123573376"/>
        <c:scaling>
          <c:orientation val="minMax"/>
        </c:scaling>
        <c:delete val="0"/>
        <c:axPos val="b"/>
        <c:numFmt formatCode="General" sourceLinked="0"/>
        <c:majorTickMark val="out"/>
        <c:minorTickMark val="none"/>
        <c:tickLblPos val="low"/>
        <c:txPr>
          <a:bodyPr rot="-2700000"/>
          <a:lstStyle/>
          <a:p>
            <a:pPr>
              <a:defRPr sz="2000"/>
            </a:pPr>
            <a:endParaRPr lang="en-US"/>
          </a:p>
        </c:txPr>
        <c:crossAx val="123574912"/>
        <c:crosses val="autoZero"/>
        <c:auto val="1"/>
        <c:lblAlgn val="ctr"/>
        <c:lblOffset val="100"/>
        <c:tickLblSkip val="1"/>
        <c:noMultiLvlLbl val="0"/>
      </c:catAx>
      <c:valAx>
        <c:axId val="123574912"/>
        <c:scaling>
          <c:orientation val="minMax"/>
        </c:scaling>
        <c:delete val="0"/>
        <c:axPos val="l"/>
        <c:numFmt formatCode="0%" sourceLinked="0"/>
        <c:majorTickMark val="out"/>
        <c:minorTickMark val="none"/>
        <c:tickLblPos val="nextTo"/>
        <c:txPr>
          <a:bodyPr/>
          <a:lstStyle/>
          <a:p>
            <a:pPr>
              <a:defRPr sz="2700"/>
            </a:pPr>
            <a:endParaRPr lang="en-US"/>
          </a:p>
        </c:txPr>
        <c:crossAx val="123573376"/>
        <c:crosses val="autoZero"/>
        <c:crossBetween val="between"/>
      </c:valAx>
    </c:plotArea>
    <c:plotVisOnly val="1"/>
    <c:dispBlanksAs val="gap"/>
    <c:showDLblsOverMax val="0"/>
  </c:chart>
  <c:txPr>
    <a:bodyPr/>
    <a:lstStyle/>
    <a:p>
      <a:pPr>
        <a:defRPr sz="2400">
          <a:solidFill>
            <a:schemeClr val="bg1"/>
          </a:solidFill>
          <a:latin typeface="Century Gothic" panose="020B0502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500" b="1" i="0" u="none" strike="noStrike" kern="1200" spc="0" baseline="0">
                <a:solidFill>
                  <a:schemeClr val="bg1"/>
                </a:solidFill>
                <a:latin typeface="Century Gothic" panose="020B0502020202020204" pitchFamily="34" charset="0"/>
                <a:ea typeface="+mn-ea"/>
                <a:cs typeface="+mn-cs"/>
              </a:defRPr>
            </a:pPr>
            <a:r>
              <a:rPr lang="en-US" sz="3500" b="1" i="0" u="none" strike="noStrike" baseline="0" dirty="0">
                <a:solidFill>
                  <a:schemeClr val="bg1"/>
                </a:solidFill>
                <a:effectLst/>
              </a:rPr>
              <a:t>2017 </a:t>
            </a:r>
            <a:r>
              <a:rPr lang="en-US" sz="3500" b="1" dirty="0">
                <a:solidFill>
                  <a:schemeClr val="bg1"/>
                </a:solidFill>
              </a:rPr>
              <a:t>California Renter Rate by City</a:t>
            </a:r>
          </a:p>
        </c:rich>
      </c:tx>
      <c:layout>
        <c:manualLayout>
          <c:xMode val="edge"/>
          <c:yMode val="edge"/>
          <c:x val="0.29089910710921901"/>
          <c:y val="1.2486065536815845E-2"/>
        </c:manualLayout>
      </c:layout>
      <c:overlay val="0"/>
      <c:spPr>
        <a:noFill/>
        <a:ln>
          <a:noFill/>
        </a:ln>
        <a:effectLst/>
      </c:spPr>
      <c:txPr>
        <a:bodyPr rot="0" spcFirstLastPara="1" vertOverflow="ellipsis" vert="horz" wrap="square" anchor="ctr" anchorCtr="1"/>
        <a:lstStyle/>
        <a:p>
          <a:pPr>
            <a:defRPr sz="3500" b="1"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Sheet1!$E$1</c:f>
              <c:strCache>
                <c:ptCount val="1"/>
                <c:pt idx="0">
                  <c:v>Renter Rate</c:v>
                </c:pt>
              </c:strCache>
            </c:strRef>
          </c:tx>
          <c:spPr>
            <a:solidFill>
              <a:schemeClr val="accent1"/>
            </a:solidFill>
            <a:ln>
              <a:noFill/>
            </a:ln>
            <a:effectLst>
              <a:outerShdw blurRad="50800" dist="38100" dir="2700000" algn="tl" rotWithShape="0">
                <a:prstClr val="black">
                  <a:alpha val="40000"/>
                </a:prstClr>
              </a:outerShdw>
            </a:effectLst>
          </c:spPr>
          <c:invertIfNegative val="0"/>
          <c:dPt>
            <c:idx val="2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9B09-4B69-93C2-270782374310}"/>
              </c:ext>
            </c:extLst>
          </c:dPt>
          <c:dPt>
            <c:idx val="33"/>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B09-4B69-93C2-270782374310}"/>
              </c:ext>
            </c:extLst>
          </c:dPt>
          <c:dLbls>
            <c:dLbl>
              <c:idx val="0"/>
              <c:layout>
                <c:manualLayout>
                  <c:x val="1.5948963317384296E-3"/>
                  <c:y val="-1.6053512833048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57C-BE2D-9B1B556E45C9}"/>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09-4B69-93C2-270782374310}"/>
                </c:ext>
              </c:extLst>
            </c:dLbl>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09-4B69-93C2-270782374310}"/>
                </c:ext>
              </c:extLst>
            </c:dLbl>
            <c:dLbl>
              <c:idx val="4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D-457C-BE2D-9B1B556E45C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Sheet1!$A$2:$A$43</c:f>
              <c:strCache>
                <c:ptCount val="42"/>
                <c:pt idx="0">
                  <c:v>Hawthorne</c:v>
                </c:pt>
                <c:pt idx="1">
                  <c:v>Santa Monica</c:v>
                </c:pt>
                <c:pt idx="2">
                  <c:v>East Los Angeles</c:v>
                </c:pt>
                <c:pt idx="3">
                  <c:v>Glendale</c:v>
                </c:pt>
                <c:pt idx="4">
                  <c:v>Inglewood</c:v>
                </c:pt>
                <c:pt idx="5">
                  <c:v>San Francisco</c:v>
                </c:pt>
                <c:pt idx="6">
                  <c:v>Los Angeles</c:v>
                </c:pt>
                <c:pt idx="7">
                  <c:v>Bellflower</c:v>
                </c:pt>
                <c:pt idx="8">
                  <c:v>Alhambra</c:v>
                </c:pt>
                <c:pt idx="9">
                  <c:v>El Cajon</c:v>
                </c:pt>
                <c:pt idx="10">
                  <c:v>Florence-Graham</c:v>
                </c:pt>
                <c:pt idx="11">
                  <c:v>Oakland</c:v>
                </c:pt>
                <c:pt idx="12">
                  <c:v>Costa Mesa</c:v>
                </c:pt>
                <c:pt idx="13">
                  <c:v>Merced</c:v>
                </c:pt>
                <c:pt idx="14">
                  <c:v>Long Beach</c:v>
                </c:pt>
                <c:pt idx="15">
                  <c:v>Burbank</c:v>
                </c:pt>
                <c:pt idx="16">
                  <c:v>Arden-Arcade</c:v>
                </c:pt>
                <c:pt idx="17">
                  <c:v>Mountain View</c:v>
                </c:pt>
                <c:pt idx="18">
                  <c:v>Santa Barbara</c:v>
                </c:pt>
                <c:pt idx="19">
                  <c:v>El Monte</c:v>
                </c:pt>
                <c:pt idx="20">
                  <c:v>Pasadena</c:v>
                </c:pt>
                <c:pt idx="21">
                  <c:v>Santa Clara</c:v>
                </c:pt>
                <c:pt idx="22">
                  <c:v>South Gate</c:v>
                </c:pt>
                <c:pt idx="23">
                  <c:v>Chico</c:v>
                </c:pt>
                <c:pt idx="24">
                  <c:v>Lynwood</c:v>
                </c:pt>
                <c:pt idx="25">
                  <c:v>Berkeley</c:v>
                </c:pt>
                <c:pt idx="26">
                  <c:v>Anaheim</c:v>
                </c:pt>
                <c:pt idx="27">
                  <c:v>Alameda</c:v>
                </c:pt>
                <c:pt idx="28">
                  <c:v>Salinas</c:v>
                </c:pt>
                <c:pt idx="29">
                  <c:v>Santa Ana</c:v>
                </c:pt>
                <c:pt idx="30">
                  <c:v>Santa Cruz</c:v>
                </c:pt>
                <c:pt idx="31">
                  <c:v>Davis</c:v>
                </c:pt>
                <c:pt idx="32">
                  <c:v>Madera</c:v>
                </c:pt>
                <c:pt idx="33">
                  <c:v>Sunnyvale</c:v>
                </c:pt>
                <c:pt idx="34">
                  <c:v>Irvine</c:v>
                </c:pt>
                <c:pt idx="35">
                  <c:v>Tustin</c:v>
                </c:pt>
                <c:pt idx="36">
                  <c:v>San Diego</c:v>
                </c:pt>
                <c:pt idx="37">
                  <c:v>Fresno</c:v>
                </c:pt>
                <c:pt idx="38">
                  <c:v>Lodi</c:v>
                </c:pt>
                <c:pt idx="39">
                  <c:v>Sacramento</c:v>
                </c:pt>
                <c:pt idx="40">
                  <c:v>San Bernardino</c:v>
                </c:pt>
                <c:pt idx="41">
                  <c:v>Escondido</c:v>
                </c:pt>
              </c:strCache>
            </c:strRef>
          </c:cat>
          <c:val>
            <c:numRef>
              <c:f>Sheet1!$E$2:$E$43</c:f>
              <c:numCache>
                <c:formatCode>0.0%</c:formatCode>
                <c:ptCount val="42"/>
                <c:pt idx="0">
                  <c:v>0.76016977928692697</c:v>
                </c:pt>
                <c:pt idx="1">
                  <c:v>0.70106942419019846</c:v>
                </c:pt>
                <c:pt idx="2">
                  <c:v>0.69006581009088053</c:v>
                </c:pt>
                <c:pt idx="3">
                  <c:v>0.66980284936941281</c:v>
                </c:pt>
                <c:pt idx="4">
                  <c:v>0.64015871241757005</c:v>
                </c:pt>
                <c:pt idx="5">
                  <c:v>0.63483874190656708</c:v>
                </c:pt>
                <c:pt idx="6">
                  <c:v>0.63404727295571872</c:v>
                </c:pt>
                <c:pt idx="7">
                  <c:v>0.61897080174221641</c:v>
                </c:pt>
                <c:pt idx="8">
                  <c:v>0.61841018013551485</c:v>
                </c:pt>
                <c:pt idx="9">
                  <c:v>0.61505939798136189</c:v>
                </c:pt>
                <c:pt idx="10">
                  <c:v>0.61194530097868349</c:v>
                </c:pt>
                <c:pt idx="11">
                  <c:v>0.60675727568602023</c:v>
                </c:pt>
                <c:pt idx="12">
                  <c:v>0.59884672709946973</c:v>
                </c:pt>
                <c:pt idx="13">
                  <c:v>0.59749600426212046</c:v>
                </c:pt>
                <c:pt idx="14">
                  <c:v>0.59350719929291063</c:v>
                </c:pt>
                <c:pt idx="15">
                  <c:v>0.59178643761743244</c:v>
                </c:pt>
                <c:pt idx="16">
                  <c:v>0.58877611062077073</c:v>
                </c:pt>
                <c:pt idx="17">
                  <c:v>0.58679205473671514</c:v>
                </c:pt>
                <c:pt idx="18">
                  <c:v>0.58263793747664716</c:v>
                </c:pt>
                <c:pt idx="19">
                  <c:v>0.57708936291849788</c:v>
                </c:pt>
                <c:pt idx="20">
                  <c:v>0.5759824279675877</c:v>
                </c:pt>
                <c:pt idx="21">
                  <c:v>0.57262679858198751</c:v>
                </c:pt>
                <c:pt idx="22">
                  <c:v>0.5709230192764061</c:v>
                </c:pt>
                <c:pt idx="23">
                  <c:v>0.56579753375769037</c:v>
                </c:pt>
                <c:pt idx="24">
                  <c:v>0.56083338793159931</c:v>
                </c:pt>
                <c:pt idx="25">
                  <c:v>0.55994973726296549</c:v>
                </c:pt>
                <c:pt idx="26">
                  <c:v>0.55889561853059733</c:v>
                </c:pt>
                <c:pt idx="27">
                  <c:v>0.54305002935229274</c:v>
                </c:pt>
                <c:pt idx="28">
                  <c:v>0.54194769275559218</c:v>
                </c:pt>
                <c:pt idx="29">
                  <c:v>0.54026092628832356</c:v>
                </c:pt>
                <c:pt idx="30">
                  <c:v>0.53919864320542721</c:v>
                </c:pt>
                <c:pt idx="31">
                  <c:v>0.53603197112285672</c:v>
                </c:pt>
                <c:pt idx="32">
                  <c:v>0.53504065490347918</c:v>
                </c:pt>
                <c:pt idx="33">
                  <c:v>0.53393064844431515</c:v>
                </c:pt>
                <c:pt idx="34">
                  <c:v>0.53193153631601153</c:v>
                </c:pt>
                <c:pt idx="35">
                  <c:v>0.53084953203743701</c:v>
                </c:pt>
                <c:pt idx="36">
                  <c:v>0.52949378034461969</c:v>
                </c:pt>
                <c:pt idx="37">
                  <c:v>0.52940516737599541</c:v>
                </c:pt>
                <c:pt idx="38">
                  <c:v>0.52030818562394221</c:v>
                </c:pt>
                <c:pt idx="39">
                  <c:v>0.51384036407266653</c:v>
                </c:pt>
                <c:pt idx="40">
                  <c:v>0.50803768488322298</c:v>
                </c:pt>
                <c:pt idx="41">
                  <c:v>0.50678918918918914</c:v>
                </c:pt>
              </c:numCache>
            </c:numRef>
          </c:val>
          <c:extLst>
            <c:ext xmlns:c16="http://schemas.microsoft.com/office/drawing/2014/chart" uri="{C3380CC4-5D6E-409C-BE32-E72D297353CC}">
              <c16:uniqueId val="{00000000-2B1D-457C-BE2D-9B1B556E45C9}"/>
            </c:ext>
          </c:extLst>
        </c:ser>
        <c:dLbls>
          <c:showLegendKey val="0"/>
          <c:showVal val="0"/>
          <c:showCatName val="0"/>
          <c:showSerName val="0"/>
          <c:showPercent val="0"/>
          <c:showBubbleSize val="0"/>
        </c:dLbls>
        <c:gapWidth val="78"/>
        <c:axId val="69390720"/>
        <c:axId val="69392256"/>
      </c:barChart>
      <c:catAx>
        <c:axId val="693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Century Gothic" panose="020B0502020202020204" pitchFamily="34" charset="0"/>
                <a:ea typeface="+mn-ea"/>
                <a:cs typeface="+mn-cs"/>
              </a:defRPr>
            </a:pPr>
            <a:endParaRPr lang="en-US"/>
          </a:p>
        </c:txPr>
        <c:crossAx val="69392256"/>
        <c:crosses val="autoZero"/>
        <c:auto val="1"/>
        <c:lblAlgn val="ctr"/>
        <c:lblOffset val="100"/>
        <c:noMultiLvlLbl val="0"/>
      </c:catAx>
      <c:valAx>
        <c:axId val="693922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Century Gothic" panose="020B0502020202020204" pitchFamily="34" charset="0"/>
                <a:ea typeface="+mn-ea"/>
                <a:cs typeface="+mn-cs"/>
              </a:defRPr>
            </a:pPr>
            <a:endParaRPr lang="en-US"/>
          </a:p>
        </c:txPr>
        <c:crossAx val="69390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Key Interest Rates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2"/>
          <c:order val="2"/>
          <c:tx>
            <c:v>Spread</c:v>
          </c:tx>
          <c:spPr>
            <a:solidFill>
              <a:schemeClr val="accent3"/>
            </a:solidFill>
            <a:ln>
              <a:noFill/>
            </a:ln>
            <a:effectLst>
              <a:outerShdw blurRad="50800" dist="38100" dir="2700000" algn="tl" rotWithShape="0">
                <a:prstClr val="black">
                  <a:alpha val="40000"/>
                </a:prstClr>
              </a:outerShdw>
            </a:effectLst>
          </c:spPr>
          <c:invertIfNegative val="0"/>
          <c:cat>
            <c:numRef>
              <c:f>D.Rates!$A$2:$A$2510</c:f>
              <c:numCache>
                <c:formatCode>m/d/yyyy</c:formatCode>
                <c:ptCount val="2509"/>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numCache>
            </c:numRef>
          </c:cat>
          <c:val>
            <c:numRef>
              <c:f>D.Rates!$D$2:$D$2510</c:f>
              <c:numCache>
                <c:formatCode>0</c:formatCode>
                <c:ptCount val="2509"/>
                <c:pt idx="0">
                  <c:v>1.7239999771118164</c:v>
                </c:pt>
                <c:pt idx="1">
                  <c:v>1.5549999475479126</c:v>
                </c:pt>
                <c:pt idx="2">
                  <c:v>1.3639999628067017</c:v>
                </c:pt>
                <c:pt idx="3">
                  <c:v>1.2960000038146973</c:v>
                </c:pt>
                <c:pt idx="4">
                  <c:v>1.0859999656677246</c:v>
                </c:pt>
                <c:pt idx="5">
                  <c:v>1.0700000524520874</c:v>
                </c:pt>
                <c:pt idx="6">
                  <c:v>0.86000001430511475</c:v>
                </c:pt>
                <c:pt idx="7">
                  <c:v>1.0039999485015869</c:v>
                </c:pt>
                <c:pt idx="8">
                  <c:v>1.1675000190734863</c:v>
                </c:pt>
                <c:pt idx="9">
                  <c:v>1.1399999856948853</c:v>
                </c:pt>
                <c:pt idx="10">
                  <c:v>0.87599998712539673</c:v>
                </c:pt>
                <c:pt idx="11">
                  <c:v>0.94999998807907104</c:v>
                </c:pt>
                <c:pt idx="12">
                  <c:v>0.87599998712539673</c:v>
                </c:pt>
                <c:pt idx="13">
                  <c:v>0.86500000953674316</c:v>
                </c:pt>
                <c:pt idx="14">
                  <c:v>0.92400002479553223</c:v>
                </c:pt>
                <c:pt idx="15">
                  <c:v>0.8880000114440918</c:v>
                </c:pt>
                <c:pt idx="16">
                  <c:v>0.76200002431869507</c:v>
                </c:pt>
                <c:pt idx="17">
                  <c:v>0.81599998474121094</c:v>
                </c:pt>
                <c:pt idx="18">
                  <c:v>0.80199998617172241</c:v>
                </c:pt>
                <c:pt idx="19">
                  <c:v>1.3140000104904175</c:v>
                </c:pt>
                <c:pt idx="20">
                  <c:v>1.309999942779541</c:v>
                </c:pt>
                <c:pt idx="21">
                  <c:v>1.4259999990463257</c:v>
                </c:pt>
                <c:pt idx="22">
                  <c:v>1.6100000143051147</c:v>
                </c:pt>
                <c:pt idx="23">
                  <c:v>1.5080000162124634</c:v>
                </c:pt>
                <c:pt idx="24">
                  <c:v>1.531999945640564</c:v>
                </c:pt>
                <c:pt idx="25">
                  <c:v>1.5720000267028809</c:v>
                </c:pt>
                <c:pt idx="26">
                  <c:v>1.6820000410079956</c:v>
                </c:pt>
                <c:pt idx="27">
                  <c:v>1.7400000095367432</c:v>
                </c:pt>
                <c:pt idx="28">
                  <c:v>1.7079999446868896</c:v>
                </c:pt>
                <c:pt idx="29">
                  <c:v>1.6775000095367432</c:v>
                </c:pt>
                <c:pt idx="30">
                  <c:v>1.8524999618530273</c:v>
                </c:pt>
                <c:pt idx="31">
                  <c:v>1.8159999847412109</c:v>
                </c:pt>
                <c:pt idx="32">
                  <c:v>1.7960000038146973</c:v>
                </c:pt>
                <c:pt idx="33">
                  <c:v>1.6775000095367432</c:v>
                </c:pt>
                <c:pt idx="34">
                  <c:v>1.5820000171661377</c:v>
                </c:pt>
                <c:pt idx="35">
                  <c:v>1.5820000171661377</c:v>
                </c:pt>
                <c:pt idx="36">
                  <c:v>1.534000039100647</c:v>
                </c:pt>
                <c:pt idx="37">
                  <c:v>1.5039999485015869</c:v>
                </c:pt>
                <c:pt idx="38">
                  <c:v>1.5880000591278076</c:v>
                </c:pt>
                <c:pt idx="39">
                  <c:v>1.5479999780654907</c:v>
                </c:pt>
                <c:pt idx="40">
                  <c:v>1.593999981880188</c:v>
                </c:pt>
                <c:pt idx="41">
                  <c:v>1.4819999933242798</c:v>
                </c:pt>
                <c:pt idx="42">
                  <c:v>1.3639999628067017</c:v>
                </c:pt>
                <c:pt idx="43">
                  <c:v>1.2660000324249268</c:v>
                </c:pt>
                <c:pt idx="44">
                  <c:v>1.2200000286102295</c:v>
                </c:pt>
                <c:pt idx="45">
                  <c:v>1.2300000190734863</c:v>
                </c:pt>
                <c:pt idx="46">
                  <c:v>1.2450000047683716</c:v>
                </c:pt>
                <c:pt idx="47">
                  <c:v>1.2860000133514404</c:v>
                </c:pt>
                <c:pt idx="48">
                  <c:v>1.2999999523162842</c:v>
                </c:pt>
                <c:pt idx="49">
                  <c:v>1.2300000190734863</c:v>
                </c:pt>
                <c:pt idx="50">
                  <c:v>1.215999960899353</c:v>
                </c:pt>
                <c:pt idx="51">
                  <c:v>1.1174999475479126</c:v>
                </c:pt>
                <c:pt idx="52">
                  <c:v>1.0779999494552612</c:v>
                </c:pt>
                <c:pt idx="53">
                  <c:v>1.0779999494552612</c:v>
                </c:pt>
                <c:pt idx="54">
                  <c:v>1.0679999589920044</c:v>
                </c:pt>
                <c:pt idx="55">
                  <c:v>1.1579999923706055</c:v>
                </c:pt>
                <c:pt idx="56">
                  <c:v>1.1679999828338623</c:v>
                </c:pt>
                <c:pt idx="57">
                  <c:v>1.1979999542236328</c:v>
                </c:pt>
                <c:pt idx="58">
                  <c:v>1.2400000095367432</c:v>
                </c:pt>
                <c:pt idx="59">
                  <c:v>1.3480000495910645</c:v>
                </c:pt>
                <c:pt idx="60">
                  <c:v>1.2949999570846558</c:v>
                </c:pt>
                <c:pt idx="61">
                  <c:v>1.2640000581741333</c:v>
                </c:pt>
                <c:pt idx="62">
                  <c:v>1.2799999713897705</c:v>
                </c:pt>
                <c:pt idx="63">
                  <c:v>1.2680000066757202</c:v>
                </c:pt>
                <c:pt idx="64">
                  <c:v>1.25</c:v>
                </c:pt>
                <c:pt idx="65">
                  <c:v>1.247499942779541</c:v>
                </c:pt>
                <c:pt idx="66">
                  <c:v>1.281999945640564</c:v>
                </c:pt>
                <c:pt idx="67">
                  <c:v>1.2999999523162842</c:v>
                </c:pt>
                <c:pt idx="68">
                  <c:v>1.2960000038146973</c:v>
                </c:pt>
                <c:pt idx="69">
                  <c:v>1.2079999446868896</c:v>
                </c:pt>
                <c:pt idx="70">
                  <c:v>1.2640000581741333</c:v>
                </c:pt>
                <c:pt idx="71">
                  <c:v>1.2359999418258667</c:v>
                </c:pt>
                <c:pt idx="72">
                  <c:v>1.1959999799728394</c:v>
                </c:pt>
                <c:pt idx="73">
                  <c:v>1.0379999876022339</c:v>
                </c:pt>
                <c:pt idx="74">
                  <c:v>0.91250002384185791</c:v>
                </c:pt>
                <c:pt idx="75">
                  <c:v>0.87000000476837158</c:v>
                </c:pt>
                <c:pt idx="76">
                  <c:v>0.83600002527236938</c:v>
                </c:pt>
                <c:pt idx="77">
                  <c:v>0.84799998998641968</c:v>
                </c:pt>
                <c:pt idx="78">
                  <c:v>0.87800002098083496</c:v>
                </c:pt>
                <c:pt idx="79">
                  <c:v>0.92250001430511475</c:v>
                </c:pt>
                <c:pt idx="80">
                  <c:v>0.95599997043609619</c:v>
                </c:pt>
                <c:pt idx="81">
                  <c:v>0.98750001192092896</c:v>
                </c:pt>
                <c:pt idx="82">
                  <c:v>1.0579999685287476</c:v>
                </c:pt>
                <c:pt idx="83">
                  <c:v>1.127500057220459</c:v>
                </c:pt>
                <c:pt idx="84">
                  <c:v>1.1720000505447388</c:v>
                </c:pt>
                <c:pt idx="85">
                  <c:v>1.1825000047683716</c:v>
                </c:pt>
                <c:pt idx="86">
                  <c:v>1.1640000343322754</c:v>
                </c:pt>
                <c:pt idx="87">
                  <c:v>1.1200000047683716</c:v>
                </c:pt>
                <c:pt idx="88">
                  <c:v>1.0820000171661377</c:v>
                </c:pt>
                <c:pt idx="89">
                  <c:v>1.0540000200271606</c:v>
                </c:pt>
                <c:pt idx="90">
                  <c:v>1.0475000143051147</c:v>
                </c:pt>
                <c:pt idx="91">
                  <c:v>1.0225000381469727</c:v>
                </c:pt>
                <c:pt idx="92">
                  <c:v>1.0099999904632568</c:v>
                </c:pt>
                <c:pt idx="93">
                  <c:v>0.98400002717971802</c:v>
                </c:pt>
                <c:pt idx="94">
                  <c:v>0.92799997329711914</c:v>
                </c:pt>
                <c:pt idx="95">
                  <c:v>0.86000001430511475</c:v>
                </c:pt>
                <c:pt idx="96">
                  <c:v>0.78799998760223389</c:v>
                </c:pt>
                <c:pt idx="97">
                  <c:v>0.82999998331069946</c:v>
                </c:pt>
                <c:pt idx="98">
                  <c:v>0.80500000715255737</c:v>
                </c:pt>
                <c:pt idx="99">
                  <c:v>0.80000001192092896</c:v>
                </c:pt>
                <c:pt idx="100">
                  <c:v>0.77600002288818359</c:v>
                </c:pt>
                <c:pt idx="101">
                  <c:v>0.73199999332427979</c:v>
                </c:pt>
                <c:pt idx="102">
                  <c:v>0.69199997186660767</c:v>
                </c:pt>
                <c:pt idx="103">
                  <c:v>0.7839999794960022</c:v>
                </c:pt>
                <c:pt idx="104">
                  <c:v>0.81199997663497925</c:v>
                </c:pt>
                <c:pt idx="105">
                  <c:v>0.89999997615814209</c:v>
                </c:pt>
                <c:pt idx="106">
                  <c:v>0.92000001668930054</c:v>
                </c:pt>
                <c:pt idx="107">
                  <c:v>0.87599998712539673</c:v>
                </c:pt>
                <c:pt idx="108">
                  <c:v>0.8320000171661377</c:v>
                </c:pt>
                <c:pt idx="109">
                  <c:v>0.8320000171661377</c:v>
                </c:pt>
                <c:pt idx="110">
                  <c:v>0.84200000762939453</c:v>
                </c:pt>
                <c:pt idx="111">
                  <c:v>0.79400002956390381</c:v>
                </c:pt>
                <c:pt idx="112">
                  <c:v>0.76249998807907104</c:v>
                </c:pt>
                <c:pt idx="113">
                  <c:v>0.81400001049041748</c:v>
                </c:pt>
                <c:pt idx="114">
                  <c:v>0.87199997901916504</c:v>
                </c:pt>
                <c:pt idx="115">
                  <c:v>0.86400002241134644</c:v>
                </c:pt>
                <c:pt idx="116">
                  <c:v>0.8320000171661377</c:v>
                </c:pt>
                <c:pt idx="117">
                  <c:v>0.875</c:v>
                </c:pt>
                <c:pt idx="118">
                  <c:v>0.96200001239776611</c:v>
                </c:pt>
                <c:pt idx="119">
                  <c:v>1.0260000228881836</c:v>
                </c:pt>
                <c:pt idx="120">
                  <c:v>0.9440000057220459</c:v>
                </c:pt>
                <c:pt idx="121">
                  <c:v>0.77999997138977051</c:v>
                </c:pt>
                <c:pt idx="122">
                  <c:v>0.86000001430511475</c:v>
                </c:pt>
                <c:pt idx="123">
                  <c:v>1.1440000534057617</c:v>
                </c:pt>
                <c:pt idx="124">
                  <c:v>1.2760000228881836</c:v>
                </c:pt>
                <c:pt idx="125">
                  <c:v>1.3980000019073486</c:v>
                </c:pt>
                <c:pt idx="126">
                  <c:v>1.6375000476837158</c:v>
                </c:pt>
                <c:pt idx="127">
                  <c:v>1.6160000562667847</c:v>
                </c:pt>
                <c:pt idx="128">
                  <c:v>1.7400000095367432</c:v>
                </c:pt>
                <c:pt idx="129">
                  <c:v>1.8960000276565552</c:v>
                </c:pt>
                <c:pt idx="130">
                  <c:v>1.9320000410079956</c:v>
                </c:pt>
                <c:pt idx="131">
                  <c:v>2.059999942779541</c:v>
                </c:pt>
                <c:pt idx="132">
                  <c:v>1.9479999542236328</c:v>
                </c:pt>
                <c:pt idx="133">
                  <c:v>1.9299999475479126</c:v>
                </c:pt>
                <c:pt idx="134">
                  <c:v>1.9040000438690186</c:v>
                </c:pt>
                <c:pt idx="135">
                  <c:v>1.8324999809265137</c:v>
                </c:pt>
                <c:pt idx="136">
                  <c:v>1.8220000267028809</c:v>
                </c:pt>
                <c:pt idx="137">
                  <c:v>1.8600000143051147</c:v>
                </c:pt>
                <c:pt idx="138">
                  <c:v>1.8539999723434448</c:v>
                </c:pt>
                <c:pt idx="139">
                  <c:v>1.812000036239624</c:v>
                </c:pt>
                <c:pt idx="140">
                  <c:v>1.8400000333786011</c:v>
                </c:pt>
                <c:pt idx="141">
                  <c:v>1.8159999847412109</c:v>
                </c:pt>
                <c:pt idx="142">
                  <c:v>1.6799999475479126</c:v>
                </c:pt>
                <c:pt idx="143">
                  <c:v>1.6100000143051147</c:v>
                </c:pt>
                <c:pt idx="144">
                  <c:v>1.5420000553131104</c:v>
                </c:pt>
                <c:pt idx="145">
                  <c:v>1.5659999847412109</c:v>
                </c:pt>
                <c:pt idx="146">
                  <c:v>1.5080000162124634</c:v>
                </c:pt>
                <c:pt idx="147">
                  <c:v>1.4780000448226929</c:v>
                </c:pt>
                <c:pt idx="148">
                  <c:v>1.5260000228881836</c:v>
                </c:pt>
                <c:pt idx="149">
                  <c:v>1.5299999713897705</c:v>
                </c:pt>
                <c:pt idx="150">
                  <c:v>1.4600000381469727</c:v>
                </c:pt>
                <c:pt idx="151">
                  <c:v>1.378000020980835</c:v>
                </c:pt>
                <c:pt idx="152">
                  <c:v>1.3320000171661377</c:v>
                </c:pt>
                <c:pt idx="153">
                  <c:v>1.2480000257492065</c:v>
                </c:pt>
                <c:pt idx="154">
                  <c:v>1.0900000333786011</c:v>
                </c:pt>
                <c:pt idx="155">
                  <c:v>1.0219999551773071</c:v>
                </c:pt>
                <c:pt idx="156">
                  <c:v>0.95800000429153442</c:v>
                </c:pt>
                <c:pt idx="157">
                  <c:v>1.0750000476837158</c:v>
                </c:pt>
                <c:pt idx="158">
                  <c:v>1.1480000019073486</c:v>
                </c:pt>
                <c:pt idx="159">
                  <c:v>1.121999979019165</c:v>
                </c:pt>
                <c:pt idx="160">
                  <c:v>1.2380000352859497</c:v>
                </c:pt>
                <c:pt idx="161">
                  <c:v>1.3459999561309814</c:v>
                </c:pt>
                <c:pt idx="162">
                  <c:v>1.4079999923706055</c:v>
                </c:pt>
                <c:pt idx="163">
                  <c:v>1.4750000238418579</c:v>
                </c:pt>
                <c:pt idx="164">
                  <c:v>1.5140000581741333</c:v>
                </c:pt>
                <c:pt idx="165">
                  <c:v>1.5659999847412109</c:v>
                </c:pt>
                <c:pt idx="166">
                  <c:v>1.6160000562667847</c:v>
                </c:pt>
                <c:pt idx="167">
                  <c:v>1.5260000228881836</c:v>
                </c:pt>
                <c:pt idx="168">
                  <c:v>1.465999960899353</c:v>
                </c:pt>
                <c:pt idx="169">
                  <c:v>1.4325000047683716</c:v>
                </c:pt>
                <c:pt idx="170">
                  <c:v>1.3539999723434448</c:v>
                </c:pt>
                <c:pt idx="171">
                  <c:v>1.5039999485015869</c:v>
                </c:pt>
                <c:pt idx="172">
                  <c:v>1.6319999694824219</c:v>
                </c:pt>
                <c:pt idx="173">
                  <c:v>1.5399999618530273</c:v>
                </c:pt>
                <c:pt idx="174">
                  <c:v>1.5019999742507935</c:v>
                </c:pt>
                <c:pt idx="175">
                  <c:v>1.5779999494552612</c:v>
                </c:pt>
                <c:pt idx="176">
                  <c:v>1.531999945640564</c:v>
                </c:pt>
                <c:pt idx="177">
                  <c:v>1.6000000238418579</c:v>
                </c:pt>
                <c:pt idx="178">
                  <c:v>1.7920000553131104</c:v>
                </c:pt>
                <c:pt idx="179">
                  <c:v>1.8300000429153442</c:v>
                </c:pt>
                <c:pt idx="180">
                  <c:v>1.9720000028610229</c:v>
                </c:pt>
                <c:pt idx="181">
                  <c:v>2.0859999656677246</c:v>
                </c:pt>
                <c:pt idx="182">
                  <c:v>2.0160000324249268</c:v>
                </c:pt>
                <c:pt idx="183">
                  <c:v>2.0325000286102295</c:v>
                </c:pt>
                <c:pt idx="184">
                  <c:v>2.1319999694824219</c:v>
                </c:pt>
                <c:pt idx="185">
                  <c:v>2.0859999656677246</c:v>
                </c:pt>
                <c:pt idx="186">
                  <c:v>2.062000036239624</c:v>
                </c:pt>
                <c:pt idx="187">
                  <c:v>2.0699999332427979</c:v>
                </c:pt>
                <c:pt idx="188">
                  <c:v>2.1119999885559082</c:v>
                </c:pt>
                <c:pt idx="189">
                  <c:v>2.121999979019165</c:v>
                </c:pt>
                <c:pt idx="190">
                  <c:v>2.065000057220459</c:v>
                </c:pt>
                <c:pt idx="191">
                  <c:v>2.0799999237060547</c:v>
                </c:pt>
                <c:pt idx="192">
                  <c:v>2.247999906539917</c:v>
                </c:pt>
                <c:pt idx="193">
                  <c:v>2.2880001068115234</c:v>
                </c:pt>
                <c:pt idx="194">
                  <c:v>2.1640000343322754</c:v>
                </c:pt>
                <c:pt idx="195">
                  <c:v>2.1949999332427979</c:v>
                </c:pt>
                <c:pt idx="196">
                  <c:v>2.0780000686645508</c:v>
                </c:pt>
                <c:pt idx="197">
                  <c:v>1.8799999952316284</c:v>
                </c:pt>
                <c:pt idx="198">
                  <c:v>1.7619999647140503</c:v>
                </c:pt>
                <c:pt idx="199">
                  <c:v>1.7660000324249268</c:v>
                </c:pt>
                <c:pt idx="200">
                  <c:v>1.7940000295639038</c:v>
                </c:pt>
                <c:pt idx="201">
                  <c:v>1.7733333110809326</c:v>
                </c:pt>
                <c:pt idx="202">
                  <c:v>1.7560000419616699</c:v>
                </c:pt>
                <c:pt idx="203">
                  <c:v>1.5279999971389771</c:v>
                </c:pt>
                <c:pt idx="204">
                  <c:v>1.4739999771118164</c:v>
                </c:pt>
                <c:pt idx="205">
                  <c:v>1.2660000324249268</c:v>
                </c:pt>
                <c:pt idx="206">
                  <c:v>0.92599999904632568</c:v>
                </c:pt>
                <c:pt idx="207">
                  <c:v>0.8125</c:v>
                </c:pt>
                <c:pt idx="208">
                  <c:v>0.63599997758865356</c:v>
                </c:pt>
                <c:pt idx="209">
                  <c:v>0.62999999523162842</c:v>
                </c:pt>
                <c:pt idx="210">
                  <c:v>0.54600000381469727</c:v>
                </c:pt>
                <c:pt idx="211">
                  <c:v>0.54799997806549072</c:v>
                </c:pt>
                <c:pt idx="212">
                  <c:v>0.73600000143051147</c:v>
                </c:pt>
                <c:pt idx="213">
                  <c:v>0.8059999942779541</c:v>
                </c:pt>
                <c:pt idx="214">
                  <c:v>0.91399997472763062</c:v>
                </c:pt>
                <c:pt idx="215">
                  <c:v>0.92000001668930054</c:v>
                </c:pt>
                <c:pt idx="216">
                  <c:v>0.83799999952316284</c:v>
                </c:pt>
                <c:pt idx="217">
                  <c:v>1.0119999647140503</c:v>
                </c:pt>
                <c:pt idx="218">
                  <c:v>1.2220000028610229</c:v>
                </c:pt>
                <c:pt idx="219">
                  <c:v>1.0060000419616699</c:v>
                </c:pt>
                <c:pt idx="220">
                  <c:v>0.92400002479553223</c:v>
                </c:pt>
                <c:pt idx="221">
                  <c:v>0.83749997615814209</c:v>
                </c:pt>
                <c:pt idx="222">
                  <c:v>0.89999997615814209</c:v>
                </c:pt>
                <c:pt idx="223">
                  <c:v>0.82999998331069946</c:v>
                </c:pt>
                <c:pt idx="224">
                  <c:v>0.77999997138977051</c:v>
                </c:pt>
                <c:pt idx="225">
                  <c:v>0.61799997091293335</c:v>
                </c:pt>
                <c:pt idx="226">
                  <c:v>0.4779999852180481</c:v>
                </c:pt>
                <c:pt idx="227">
                  <c:v>0.49000000953674316</c:v>
                </c:pt>
                <c:pt idx="228">
                  <c:v>0.53600001335144043</c:v>
                </c:pt>
                <c:pt idx="229">
                  <c:v>0.73750001192092896</c:v>
                </c:pt>
                <c:pt idx="230">
                  <c:v>0.74199998378753662</c:v>
                </c:pt>
                <c:pt idx="231">
                  <c:v>0.61000001430511475</c:v>
                </c:pt>
                <c:pt idx="232">
                  <c:v>0.70399999618530273</c:v>
                </c:pt>
                <c:pt idx="233">
                  <c:v>0.72399997711181641</c:v>
                </c:pt>
                <c:pt idx="234">
                  <c:v>0.82599997520446777</c:v>
                </c:pt>
                <c:pt idx="235">
                  <c:v>0.99250000715255737</c:v>
                </c:pt>
                <c:pt idx="236">
                  <c:v>1.1200000047683716</c:v>
                </c:pt>
                <c:pt idx="237">
                  <c:v>1.2539999485015869</c:v>
                </c:pt>
                <c:pt idx="238">
                  <c:v>1.2949999570846558</c:v>
                </c:pt>
                <c:pt idx="239">
                  <c:v>1.2749999761581421</c:v>
                </c:pt>
                <c:pt idx="240">
                  <c:v>1.121999979019165</c:v>
                </c:pt>
                <c:pt idx="241">
                  <c:v>0.96200001239776611</c:v>
                </c:pt>
                <c:pt idx="242">
                  <c:v>0.98250001668930054</c:v>
                </c:pt>
                <c:pt idx="243">
                  <c:v>0.94999998807907104</c:v>
                </c:pt>
                <c:pt idx="244">
                  <c:v>0.99599999189376831</c:v>
                </c:pt>
                <c:pt idx="245">
                  <c:v>1.1740000247955322</c:v>
                </c:pt>
                <c:pt idx="246">
                  <c:v>1.3279999494552612</c:v>
                </c:pt>
                <c:pt idx="247">
                  <c:v>1.3899999856948853</c:v>
                </c:pt>
                <c:pt idx="248">
                  <c:v>1.3980000019073486</c:v>
                </c:pt>
                <c:pt idx="249">
                  <c:v>1.2560000419616699</c:v>
                </c:pt>
                <c:pt idx="250">
                  <c:v>1.2000000476837158</c:v>
                </c:pt>
                <c:pt idx="251">
                  <c:v>1.0820000171661377</c:v>
                </c:pt>
                <c:pt idx="252">
                  <c:v>1</c:v>
                </c:pt>
                <c:pt idx="253">
                  <c:v>1.0333333015441895</c:v>
                </c:pt>
                <c:pt idx="254">
                  <c:v>1.0779999494552612</c:v>
                </c:pt>
                <c:pt idx="255">
                  <c:v>0.95999997854232788</c:v>
                </c:pt>
                <c:pt idx="256">
                  <c:v>0.98000001907348633</c:v>
                </c:pt>
                <c:pt idx="257">
                  <c:v>1.0019999742507935</c:v>
                </c:pt>
                <c:pt idx="258">
                  <c:v>1.0559999942779541</c:v>
                </c:pt>
                <c:pt idx="259">
                  <c:v>1.1039999723434448</c:v>
                </c:pt>
                <c:pt idx="260">
                  <c:v>1.0759999752044678</c:v>
                </c:pt>
                <c:pt idx="261">
                  <c:v>1.187999963760376</c:v>
                </c:pt>
                <c:pt idx="262">
                  <c:v>1.2625000476837158</c:v>
                </c:pt>
                <c:pt idx="263">
                  <c:v>1.1619999408721924</c:v>
                </c:pt>
                <c:pt idx="264">
                  <c:v>1.0880000591278076</c:v>
                </c:pt>
                <c:pt idx="265">
                  <c:v>0.86400002241134644</c:v>
                </c:pt>
                <c:pt idx="266">
                  <c:v>0.81599998474121094</c:v>
                </c:pt>
                <c:pt idx="267">
                  <c:v>0.81599998474121094</c:v>
                </c:pt>
                <c:pt idx="268">
                  <c:v>0.82249999046325684</c:v>
                </c:pt>
                <c:pt idx="269">
                  <c:v>0.88200002908706665</c:v>
                </c:pt>
                <c:pt idx="270">
                  <c:v>0.97399997711181641</c:v>
                </c:pt>
                <c:pt idx="271">
                  <c:v>1.0640000104904175</c:v>
                </c:pt>
                <c:pt idx="272">
                  <c:v>1.0559999942779541</c:v>
                </c:pt>
                <c:pt idx="273">
                  <c:v>1.0850000381469727</c:v>
                </c:pt>
                <c:pt idx="274">
                  <c:v>1.1460000276565552</c:v>
                </c:pt>
                <c:pt idx="275">
                  <c:v>1.0920000076293945</c:v>
                </c:pt>
                <c:pt idx="276">
                  <c:v>1.0460000038146973</c:v>
                </c:pt>
                <c:pt idx="277">
                  <c:v>1.1419999599456787</c:v>
                </c:pt>
                <c:pt idx="278">
                  <c:v>1.1679999828338623</c:v>
                </c:pt>
                <c:pt idx="279">
                  <c:v>1.2319999933242798</c:v>
                </c:pt>
                <c:pt idx="280">
                  <c:v>1.2680000066757202</c:v>
                </c:pt>
                <c:pt idx="281">
                  <c:v>1.3179999589920044</c:v>
                </c:pt>
                <c:pt idx="282">
                  <c:v>1.3500000238418579</c:v>
                </c:pt>
                <c:pt idx="283">
                  <c:v>1.3300000429153442</c:v>
                </c:pt>
                <c:pt idx="284">
                  <c:v>1.440000057220459</c:v>
                </c:pt>
                <c:pt idx="285">
                  <c:v>1.4019999504089355</c:v>
                </c:pt>
                <c:pt idx="286">
                  <c:v>1.4179999828338623</c:v>
                </c:pt>
                <c:pt idx="287">
                  <c:v>1.5724999904632568</c:v>
                </c:pt>
                <c:pt idx="288">
                  <c:v>1.6119999885559082</c:v>
                </c:pt>
                <c:pt idx="289">
                  <c:v>1.4839999675750732</c:v>
                </c:pt>
                <c:pt idx="290">
                  <c:v>1.4874999523162842</c:v>
                </c:pt>
                <c:pt idx="291">
                  <c:v>1.4179999828338623</c:v>
                </c:pt>
                <c:pt idx="292">
                  <c:v>1.4275000095367432</c:v>
                </c:pt>
                <c:pt idx="293">
                  <c:v>1.5920000076293945</c:v>
                </c:pt>
                <c:pt idx="294">
                  <c:v>1.8025000095367432</c:v>
                </c:pt>
                <c:pt idx="295">
                  <c:v>1.9119999408721924</c:v>
                </c:pt>
                <c:pt idx="296">
                  <c:v>1.9179999828338623</c:v>
                </c:pt>
                <c:pt idx="297">
                  <c:v>1.937999963760376</c:v>
                </c:pt>
                <c:pt idx="298">
                  <c:v>1.9483333826065063</c:v>
                </c:pt>
                <c:pt idx="299">
                  <c:v>1.7760000228881836</c:v>
                </c:pt>
                <c:pt idx="300">
                  <c:v>1.4900000095367432</c:v>
                </c:pt>
                <c:pt idx="301">
                  <c:v>1.4420000314712524</c:v>
                </c:pt>
                <c:pt idx="302">
                  <c:v>1.3660000562667847</c:v>
                </c:pt>
                <c:pt idx="303">
                  <c:v>1.2760000228881836</c:v>
                </c:pt>
                <c:pt idx="304">
                  <c:v>1.3539999723434448</c:v>
                </c:pt>
                <c:pt idx="305">
                  <c:v>1.2999999523162842</c:v>
                </c:pt>
                <c:pt idx="306">
                  <c:v>1.1799999475479126</c:v>
                </c:pt>
                <c:pt idx="307">
                  <c:v>1.190000057220459</c:v>
                </c:pt>
                <c:pt idx="308">
                  <c:v>1.2100000381469727</c:v>
                </c:pt>
                <c:pt idx="309">
                  <c:v>1.2519999742507935</c:v>
                </c:pt>
                <c:pt idx="310">
                  <c:v>1.2519999742507935</c:v>
                </c:pt>
                <c:pt idx="311">
                  <c:v>1.2539999485015869</c:v>
                </c:pt>
                <c:pt idx="312">
                  <c:v>1.2999999523162842</c:v>
                </c:pt>
                <c:pt idx="313">
                  <c:v>1.4279999732971191</c:v>
                </c:pt>
                <c:pt idx="314">
                  <c:v>1.468000054359436</c:v>
                </c:pt>
                <c:pt idx="315">
                  <c:v>1.378000020980835</c:v>
                </c:pt>
                <c:pt idx="316">
                  <c:v>1.3179999589920044</c:v>
                </c:pt>
                <c:pt idx="317">
                  <c:v>1.3259999752044678</c:v>
                </c:pt>
                <c:pt idx="318">
                  <c:v>1.3860000371932983</c:v>
                </c:pt>
                <c:pt idx="319">
                  <c:v>1.437999963760376</c:v>
                </c:pt>
                <c:pt idx="320">
                  <c:v>1.4724999666213989</c:v>
                </c:pt>
                <c:pt idx="321">
                  <c:v>1.5019999742507935</c:v>
                </c:pt>
                <c:pt idx="322">
                  <c:v>1.6100000143051147</c:v>
                </c:pt>
                <c:pt idx="323">
                  <c:v>1.6319999694824219</c:v>
                </c:pt>
                <c:pt idx="324">
                  <c:v>1.7319999933242798</c:v>
                </c:pt>
                <c:pt idx="325">
                  <c:v>1.6000000238418579</c:v>
                </c:pt>
                <c:pt idx="326">
                  <c:v>1.6399999856948853</c:v>
                </c:pt>
                <c:pt idx="327">
                  <c:v>1.6260000467300415</c:v>
                </c:pt>
                <c:pt idx="328">
                  <c:v>1.5800000429153442</c:v>
                </c:pt>
                <c:pt idx="329">
                  <c:v>1.5219999551773071</c:v>
                </c:pt>
                <c:pt idx="330">
                  <c:v>1.4960000514984131</c:v>
                </c:pt>
                <c:pt idx="331">
                  <c:v>1.4859999418258667</c:v>
                </c:pt>
                <c:pt idx="332">
                  <c:v>1.5920000076293945</c:v>
                </c:pt>
                <c:pt idx="333">
                  <c:v>1.6119999885559082</c:v>
                </c:pt>
                <c:pt idx="334">
                  <c:v>1.6150000095367432</c:v>
                </c:pt>
                <c:pt idx="335">
                  <c:v>1.5520000457763672</c:v>
                </c:pt>
                <c:pt idx="336">
                  <c:v>1.5360000133514404</c:v>
                </c:pt>
                <c:pt idx="337">
                  <c:v>1.5039999485015869</c:v>
                </c:pt>
                <c:pt idx="338">
                  <c:v>1.5039999485015869</c:v>
                </c:pt>
                <c:pt idx="339">
                  <c:v>1.3899999856948853</c:v>
                </c:pt>
                <c:pt idx="340">
                  <c:v>1.3839999437332153</c:v>
                </c:pt>
                <c:pt idx="341">
                  <c:v>1.3339999914169312</c:v>
                </c:pt>
                <c:pt idx="342">
                  <c:v>1.2480000257492065</c:v>
                </c:pt>
                <c:pt idx="343">
                  <c:v>1.3266667127609253</c:v>
                </c:pt>
                <c:pt idx="344">
                  <c:v>1.3799999952316284</c:v>
                </c:pt>
                <c:pt idx="345">
                  <c:v>1.3949999809265137</c:v>
                </c:pt>
                <c:pt idx="346">
                  <c:v>1.3899999856948853</c:v>
                </c:pt>
                <c:pt idx="347">
                  <c:v>1.3240000009536743</c:v>
                </c:pt>
                <c:pt idx="348">
                  <c:v>1.2920000553131104</c:v>
                </c:pt>
                <c:pt idx="349">
                  <c:v>1.2200000286102295</c:v>
                </c:pt>
                <c:pt idx="350">
                  <c:v>1.2124999761581421</c:v>
                </c:pt>
                <c:pt idx="351">
                  <c:v>1.1675000190734863</c:v>
                </c:pt>
                <c:pt idx="352">
                  <c:v>1.0180000066757202</c:v>
                </c:pt>
                <c:pt idx="353">
                  <c:v>1.0039999485015869</c:v>
                </c:pt>
                <c:pt idx="354">
                  <c:v>1.0679999589920044</c:v>
                </c:pt>
                <c:pt idx="355">
                  <c:v>1.1720000505447388</c:v>
                </c:pt>
                <c:pt idx="356">
                  <c:v>1.1480000019073486</c:v>
                </c:pt>
                <c:pt idx="357">
                  <c:v>1.0700000524520874</c:v>
                </c:pt>
                <c:pt idx="358">
                  <c:v>1.0700000524520874</c:v>
                </c:pt>
                <c:pt idx="359">
                  <c:v>1.1119999885559082</c:v>
                </c:pt>
                <c:pt idx="360">
                  <c:v>1.1239999532699585</c:v>
                </c:pt>
                <c:pt idx="361">
                  <c:v>1.2339999675750732</c:v>
                </c:pt>
                <c:pt idx="362">
                  <c:v>1.247499942779541</c:v>
                </c:pt>
                <c:pt idx="363">
                  <c:v>1.1260000467300415</c:v>
                </c:pt>
                <c:pt idx="364">
                  <c:v>1.1419999599456787</c:v>
                </c:pt>
                <c:pt idx="365">
                  <c:v>1.1820000410079956</c:v>
                </c:pt>
                <c:pt idx="366">
                  <c:v>1.2619999647140503</c:v>
                </c:pt>
                <c:pt idx="367">
                  <c:v>1.218000054359436</c:v>
                </c:pt>
                <c:pt idx="368">
                  <c:v>1.2039999961853027</c:v>
                </c:pt>
                <c:pt idx="369">
                  <c:v>1.2039999961853027</c:v>
                </c:pt>
                <c:pt idx="370">
                  <c:v>1.2259999513626099</c:v>
                </c:pt>
                <c:pt idx="371">
                  <c:v>1.2879999876022339</c:v>
                </c:pt>
                <c:pt idx="372">
                  <c:v>1.2733333110809326</c:v>
                </c:pt>
                <c:pt idx="373">
                  <c:v>1.3179999589920044</c:v>
                </c:pt>
                <c:pt idx="374">
                  <c:v>1.3179999589920044</c:v>
                </c:pt>
                <c:pt idx="375">
                  <c:v>1.2059999704360962</c:v>
                </c:pt>
                <c:pt idx="376">
                  <c:v>1.1440000534057617</c:v>
                </c:pt>
                <c:pt idx="377">
                  <c:v>1.1074999570846558</c:v>
                </c:pt>
                <c:pt idx="378">
                  <c:v>1.0520000457763672</c:v>
                </c:pt>
                <c:pt idx="379">
                  <c:v>1.1039999723434448</c:v>
                </c:pt>
                <c:pt idx="380">
                  <c:v>1.1239999532699585</c:v>
                </c:pt>
                <c:pt idx="381">
                  <c:v>1.3179999589920044</c:v>
                </c:pt>
                <c:pt idx="382">
                  <c:v>1.3919999599456787</c:v>
                </c:pt>
                <c:pt idx="383">
                  <c:v>1.2999999523162842</c:v>
                </c:pt>
                <c:pt idx="384">
                  <c:v>1.4340000152587891</c:v>
                </c:pt>
                <c:pt idx="385">
                  <c:v>1.3680000305175781</c:v>
                </c:pt>
                <c:pt idx="386">
                  <c:v>1.4075000286102295</c:v>
                </c:pt>
                <c:pt idx="387">
                  <c:v>1.4359999895095825</c:v>
                </c:pt>
                <c:pt idx="388">
                  <c:v>1.2940000295639038</c:v>
                </c:pt>
                <c:pt idx="389">
                  <c:v>1.2339999675750732</c:v>
                </c:pt>
                <c:pt idx="390">
                  <c:v>1.2660000324249268</c:v>
                </c:pt>
                <c:pt idx="391">
                  <c:v>1.3075000047683716</c:v>
                </c:pt>
                <c:pt idx="392">
                  <c:v>1.2280000448226929</c:v>
                </c:pt>
                <c:pt idx="393">
                  <c:v>1.190000057220459</c:v>
                </c:pt>
                <c:pt idx="394">
                  <c:v>1.0820000171661377</c:v>
                </c:pt>
                <c:pt idx="395">
                  <c:v>1.190000057220459</c:v>
                </c:pt>
                <c:pt idx="396">
                  <c:v>1.4299999475479126</c:v>
                </c:pt>
                <c:pt idx="397">
                  <c:v>1.5</c:v>
                </c:pt>
                <c:pt idx="398">
                  <c:v>1.4520000219345093</c:v>
                </c:pt>
                <c:pt idx="399">
                  <c:v>1.4880000352859497</c:v>
                </c:pt>
                <c:pt idx="400">
                  <c:v>1.3980000019073486</c:v>
                </c:pt>
                <c:pt idx="401">
                  <c:v>1.2100000381469727</c:v>
                </c:pt>
                <c:pt idx="402">
                  <c:v>1.2400000095367432</c:v>
                </c:pt>
                <c:pt idx="403">
                  <c:v>1.2424999475479126</c:v>
                </c:pt>
                <c:pt idx="404">
                  <c:v>1.2300000190734863</c:v>
                </c:pt>
                <c:pt idx="405">
                  <c:v>1.2359999418258667</c:v>
                </c:pt>
                <c:pt idx="406">
                  <c:v>1.3580000400543213</c:v>
                </c:pt>
                <c:pt idx="407">
                  <c:v>1.4620000123977661</c:v>
                </c:pt>
                <c:pt idx="408">
                  <c:v>1.3819999694824219</c:v>
                </c:pt>
                <c:pt idx="409">
                  <c:v>1.2849999666213989</c:v>
                </c:pt>
                <c:pt idx="410">
                  <c:v>1.2300000190734863</c:v>
                </c:pt>
                <c:pt idx="411">
                  <c:v>1.2519999742507935</c:v>
                </c:pt>
                <c:pt idx="412">
                  <c:v>1.2879999876022339</c:v>
                </c:pt>
                <c:pt idx="413">
                  <c:v>1.2799999713897705</c:v>
                </c:pt>
                <c:pt idx="414">
                  <c:v>1.3259999752044678</c:v>
                </c:pt>
                <c:pt idx="415">
                  <c:v>1.3559999465942383</c:v>
                </c:pt>
                <c:pt idx="416">
                  <c:v>1.3860000371932983</c:v>
                </c:pt>
                <c:pt idx="417">
                  <c:v>1.3025000095367432</c:v>
                </c:pt>
                <c:pt idx="418">
                  <c:v>1.3320000171661377</c:v>
                </c:pt>
                <c:pt idx="419">
                  <c:v>1.2760000228881836</c:v>
                </c:pt>
                <c:pt idx="420">
                  <c:v>1.2359999418258667</c:v>
                </c:pt>
                <c:pt idx="421">
                  <c:v>1.3140000104904175</c:v>
                </c:pt>
                <c:pt idx="422">
                  <c:v>1.4500000476837158</c:v>
                </c:pt>
                <c:pt idx="423">
                  <c:v>1.6440000534057617</c:v>
                </c:pt>
                <c:pt idx="424">
                  <c:v>1.8600000143051147</c:v>
                </c:pt>
                <c:pt idx="425">
                  <c:v>2.062000036239624</c:v>
                </c:pt>
                <c:pt idx="426">
                  <c:v>2.1719999313354492</c:v>
                </c:pt>
                <c:pt idx="427">
                  <c:v>2.1500000953674316</c:v>
                </c:pt>
                <c:pt idx="428">
                  <c:v>2.2679998874664307</c:v>
                </c:pt>
                <c:pt idx="429">
                  <c:v>2.3424999713897705</c:v>
                </c:pt>
                <c:pt idx="430">
                  <c:v>2.1519999504089355</c:v>
                </c:pt>
                <c:pt idx="431">
                  <c:v>2.0699999332427979</c:v>
                </c:pt>
                <c:pt idx="432">
                  <c:v>2.0659999847412109</c:v>
                </c:pt>
                <c:pt idx="433">
                  <c:v>2.1080000400543213</c:v>
                </c:pt>
                <c:pt idx="434">
                  <c:v>2.1359999179840088</c:v>
                </c:pt>
                <c:pt idx="435">
                  <c:v>2.0820000171661377</c:v>
                </c:pt>
                <c:pt idx="436">
                  <c:v>2.0420000553131104</c:v>
                </c:pt>
                <c:pt idx="437">
                  <c:v>1.9579999446868896</c:v>
                </c:pt>
                <c:pt idx="438">
                  <c:v>1.8674999475479126</c:v>
                </c:pt>
                <c:pt idx="439">
                  <c:v>1.9919999837875366</c:v>
                </c:pt>
                <c:pt idx="440">
                  <c:v>2.0320000648498535</c:v>
                </c:pt>
                <c:pt idx="441">
                  <c:v>1.9700000286102295</c:v>
                </c:pt>
                <c:pt idx="442">
                  <c:v>1.8179999589920044</c:v>
                </c:pt>
                <c:pt idx="443">
                  <c:v>1.3650000095367432</c:v>
                </c:pt>
                <c:pt idx="444">
                  <c:v>1.3760000467300415</c:v>
                </c:pt>
                <c:pt idx="445">
                  <c:v>1.1080000400543213</c:v>
                </c:pt>
                <c:pt idx="446">
                  <c:v>2.0239999294281006</c:v>
                </c:pt>
                <c:pt idx="447">
                  <c:v>1.9774999618530273</c:v>
                </c:pt>
                <c:pt idx="448">
                  <c:v>2.1075000762939453</c:v>
                </c:pt>
                <c:pt idx="449">
                  <c:v>2.0950000286102295</c:v>
                </c:pt>
                <c:pt idx="450">
                  <c:v>2.559999942779541</c:v>
                </c:pt>
                <c:pt idx="451">
                  <c:v>2.6080000400543213</c:v>
                </c:pt>
                <c:pt idx="452">
                  <c:v>2.4460000991821289</c:v>
                </c:pt>
                <c:pt idx="453">
                  <c:v>2.5280001163482666</c:v>
                </c:pt>
                <c:pt idx="454">
                  <c:v>2.4739999771118164</c:v>
                </c:pt>
                <c:pt idx="455">
                  <c:v>2.252500057220459</c:v>
                </c:pt>
                <c:pt idx="456">
                  <c:v>2.2920000553131104</c:v>
                </c:pt>
                <c:pt idx="457">
                  <c:v>2.1119999885559082</c:v>
                </c:pt>
                <c:pt idx="458">
                  <c:v>1.9040000438690186</c:v>
                </c:pt>
                <c:pt idx="459">
                  <c:v>1.6119999885559082</c:v>
                </c:pt>
                <c:pt idx="460">
                  <c:v>1.0160000324249268</c:v>
                </c:pt>
                <c:pt idx="461">
                  <c:v>0.87000000476837158</c:v>
                </c:pt>
                <c:pt idx="462">
                  <c:v>-1.7999999225139618E-2</c:v>
                </c:pt>
                <c:pt idx="463">
                  <c:v>0.48199999332427979</c:v>
                </c:pt>
                <c:pt idx="464">
                  <c:v>1.0880000591278076</c:v>
                </c:pt>
                <c:pt idx="465">
                  <c:v>2.874000072479248</c:v>
                </c:pt>
                <c:pt idx="466">
                  <c:v>3.0420000553131104</c:v>
                </c:pt>
                <c:pt idx="467">
                  <c:v>3.1380000114440918</c:v>
                </c:pt>
                <c:pt idx="468">
                  <c:v>3.8575000762939453</c:v>
                </c:pt>
                <c:pt idx="469">
                  <c:v>4.4019999504089355</c:v>
                </c:pt>
                <c:pt idx="470">
                  <c:v>5.2399997711181641</c:v>
                </c:pt>
                <c:pt idx="471">
                  <c:v>5.4000000953674316</c:v>
                </c:pt>
                <c:pt idx="472">
                  <c:v>5.4159998893737793</c:v>
                </c:pt>
                <c:pt idx="473">
                  <c:v>4.5720000267028809</c:v>
                </c:pt>
                <c:pt idx="474">
                  <c:v>3.8540000915527344</c:v>
                </c:pt>
                <c:pt idx="475">
                  <c:v>3.317500114440918</c:v>
                </c:pt>
                <c:pt idx="476">
                  <c:v>3.0280001163482666</c:v>
                </c:pt>
                <c:pt idx="477">
                  <c:v>3.1019999980926514</c:v>
                </c:pt>
                <c:pt idx="478">
                  <c:v>3.2420001029968262</c:v>
                </c:pt>
                <c:pt idx="479">
                  <c:v>3.0339999198913574</c:v>
                </c:pt>
                <c:pt idx="480">
                  <c:v>2.4560000896453857</c:v>
                </c:pt>
                <c:pt idx="481">
                  <c:v>2.0474998950958252</c:v>
                </c:pt>
                <c:pt idx="482">
                  <c:v>2.0199999809265137</c:v>
                </c:pt>
                <c:pt idx="483">
                  <c:v>2.0239999294281006</c:v>
                </c:pt>
                <c:pt idx="484">
                  <c:v>1.9099999666213989</c:v>
                </c:pt>
                <c:pt idx="485">
                  <c:v>1.6119999885559082</c:v>
                </c:pt>
                <c:pt idx="486">
                  <c:v>1.4279999732971191</c:v>
                </c:pt>
                <c:pt idx="487">
                  <c:v>1.5980000495910645</c:v>
                </c:pt>
                <c:pt idx="488">
                  <c:v>1.5420000553131104</c:v>
                </c:pt>
                <c:pt idx="489">
                  <c:v>1.3174999952316284</c:v>
                </c:pt>
                <c:pt idx="490">
                  <c:v>1.8179999589920044</c:v>
                </c:pt>
                <c:pt idx="491">
                  <c:v>1.7519999742507935</c:v>
                </c:pt>
                <c:pt idx="492">
                  <c:v>1.7220000028610229</c:v>
                </c:pt>
                <c:pt idx="493">
                  <c:v>1.534000039100647</c:v>
                </c:pt>
                <c:pt idx="494">
                  <c:v>1.9559999704360962</c:v>
                </c:pt>
                <c:pt idx="495">
                  <c:v>2.2874999046325684</c:v>
                </c:pt>
                <c:pt idx="496">
                  <c:v>2.3020000457763672</c:v>
                </c:pt>
                <c:pt idx="497">
                  <c:v>1.9960000514984131</c:v>
                </c:pt>
                <c:pt idx="498">
                  <c:v>1.559999942779541</c:v>
                </c:pt>
                <c:pt idx="499">
                  <c:v>1.3075000047683716</c:v>
                </c:pt>
                <c:pt idx="500">
                  <c:v>1.5049999952316284</c:v>
                </c:pt>
                <c:pt idx="501">
                  <c:v>1.6239999532699585</c:v>
                </c:pt>
                <c:pt idx="502">
                  <c:v>1.5225000381469727</c:v>
                </c:pt>
                <c:pt idx="503">
                  <c:v>1.5219999551773071</c:v>
                </c:pt>
                <c:pt idx="504">
                  <c:v>1.5740000009536743</c:v>
                </c:pt>
                <c:pt idx="505">
                  <c:v>1.9919999837875366</c:v>
                </c:pt>
                <c:pt idx="506">
                  <c:v>2.6099998950958252</c:v>
                </c:pt>
                <c:pt idx="507">
                  <c:v>2.684999942779541</c:v>
                </c:pt>
                <c:pt idx="508">
                  <c:v>2.3139998912811279</c:v>
                </c:pt>
                <c:pt idx="509">
                  <c:v>2.2379999160766602</c:v>
                </c:pt>
                <c:pt idx="510">
                  <c:v>2.0680000782012939</c:v>
                </c:pt>
                <c:pt idx="511">
                  <c:v>2.2339999675750732</c:v>
                </c:pt>
                <c:pt idx="512">
                  <c:v>1.812000036239624</c:v>
                </c:pt>
                <c:pt idx="513">
                  <c:v>1.6033333539962769</c:v>
                </c:pt>
                <c:pt idx="514">
                  <c:v>2.0639998912811279</c:v>
                </c:pt>
                <c:pt idx="515">
                  <c:v>1.8200000524520874</c:v>
                </c:pt>
                <c:pt idx="516">
                  <c:v>2.2160000801086426</c:v>
                </c:pt>
                <c:pt idx="517">
                  <c:v>2.5999999046325684</c:v>
                </c:pt>
                <c:pt idx="518">
                  <c:v>2.3840000629425049</c:v>
                </c:pt>
                <c:pt idx="519">
                  <c:v>2.1619999408721924</c:v>
                </c:pt>
                <c:pt idx="520">
                  <c:v>1.9179999828338623</c:v>
                </c:pt>
                <c:pt idx="521">
                  <c:v>1.8919999599456787</c:v>
                </c:pt>
                <c:pt idx="522">
                  <c:v>1.9025000333786011</c:v>
                </c:pt>
                <c:pt idx="523">
                  <c:v>1.8539999723434448</c:v>
                </c:pt>
                <c:pt idx="524">
                  <c:v>1.4440000057220459</c:v>
                </c:pt>
                <c:pt idx="525">
                  <c:v>1.75</c:v>
                </c:pt>
                <c:pt idx="526">
                  <c:v>2.628000020980835</c:v>
                </c:pt>
                <c:pt idx="527">
                  <c:v>2.817500114440918</c:v>
                </c:pt>
                <c:pt idx="528">
                  <c:v>3.2699999809265137</c:v>
                </c:pt>
                <c:pt idx="529">
                  <c:v>3.3380000591278076</c:v>
                </c:pt>
                <c:pt idx="530">
                  <c:v>3.4760000705718994</c:v>
                </c:pt>
                <c:pt idx="531">
                  <c:v>3.1719999313354492</c:v>
                </c:pt>
                <c:pt idx="532">
                  <c:v>2.8259999752044678</c:v>
                </c:pt>
                <c:pt idx="533">
                  <c:v>2.6624999046325684</c:v>
                </c:pt>
                <c:pt idx="534">
                  <c:v>2.7360000610351563</c:v>
                </c:pt>
                <c:pt idx="535">
                  <c:v>2.3340001106262207</c:v>
                </c:pt>
                <c:pt idx="536">
                  <c:v>2.369999885559082</c:v>
                </c:pt>
                <c:pt idx="537">
                  <c:v>2.2720000743865967</c:v>
                </c:pt>
                <c:pt idx="538">
                  <c:v>2.4600000381469727</c:v>
                </c:pt>
                <c:pt idx="539">
                  <c:v>2.5380001068115234</c:v>
                </c:pt>
                <c:pt idx="540">
                  <c:v>2.0920000076293945</c:v>
                </c:pt>
                <c:pt idx="541">
                  <c:v>2.1140000820159912</c:v>
                </c:pt>
                <c:pt idx="542">
                  <c:v>2.2625000476837158</c:v>
                </c:pt>
                <c:pt idx="543">
                  <c:v>3.0720000267028809</c:v>
                </c:pt>
                <c:pt idx="544">
                  <c:v>3.2899999618530273</c:v>
                </c:pt>
                <c:pt idx="545">
                  <c:v>2.7119998931884766</c:v>
                </c:pt>
                <c:pt idx="546">
                  <c:v>2.9739999771118164</c:v>
                </c:pt>
                <c:pt idx="547">
                  <c:v>3.7725000381469727</c:v>
                </c:pt>
                <c:pt idx="548">
                  <c:v>3.4200000762939453</c:v>
                </c:pt>
                <c:pt idx="549">
                  <c:v>3.8299999237060547</c:v>
                </c:pt>
                <c:pt idx="550">
                  <c:v>4.6399998664855957</c:v>
                </c:pt>
                <c:pt idx="551">
                  <c:v>4.8959999084472656</c:v>
                </c:pt>
                <c:pt idx="552">
                  <c:v>4.5539999008178711</c:v>
                </c:pt>
                <c:pt idx="553">
                  <c:v>3.9825000762939453</c:v>
                </c:pt>
                <c:pt idx="554">
                  <c:v>3.4519999027252197</c:v>
                </c:pt>
                <c:pt idx="555">
                  <c:v>3.2720000743865967</c:v>
                </c:pt>
                <c:pt idx="556">
                  <c:v>3.0580000877380371</c:v>
                </c:pt>
                <c:pt idx="557">
                  <c:v>2.937000036239624</c:v>
                </c:pt>
                <c:pt idx="558">
                  <c:v>2.6119999885559082</c:v>
                </c:pt>
                <c:pt idx="559">
                  <c:v>2.6800000667572021</c:v>
                </c:pt>
                <c:pt idx="560">
                  <c:v>3.0799999237060547</c:v>
                </c:pt>
                <c:pt idx="561">
                  <c:v>3.062000036239624</c:v>
                </c:pt>
                <c:pt idx="562">
                  <c:v>2.7599999904632568</c:v>
                </c:pt>
                <c:pt idx="563">
                  <c:v>3.2133333683013916</c:v>
                </c:pt>
                <c:pt idx="564">
                  <c:v>3.6960000991821289</c:v>
                </c:pt>
                <c:pt idx="565">
                  <c:v>3.7360000610351563</c:v>
                </c:pt>
                <c:pt idx="566">
                  <c:v>3.5639998912811279</c:v>
                </c:pt>
                <c:pt idx="567">
                  <c:v>3.2720000743865967</c:v>
                </c:pt>
                <c:pt idx="568">
                  <c:v>3.2880001068115234</c:v>
                </c:pt>
                <c:pt idx="569">
                  <c:v>2.9119999408721924</c:v>
                </c:pt>
                <c:pt idx="570">
                  <c:v>2.8299999237060547</c:v>
                </c:pt>
                <c:pt idx="571">
                  <c:v>3.0299999713897705</c:v>
                </c:pt>
                <c:pt idx="572">
                  <c:v>3.2320001125335693</c:v>
                </c:pt>
                <c:pt idx="573">
                  <c:v>3.1140000820159912</c:v>
                </c:pt>
                <c:pt idx="574">
                  <c:v>3.0039999485015869</c:v>
                </c:pt>
                <c:pt idx="575">
                  <c:v>3.252000093460083</c:v>
                </c:pt>
                <c:pt idx="576">
                  <c:v>3.0659999847412109</c:v>
                </c:pt>
                <c:pt idx="577">
                  <c:v>3.0460000038146973</c:v>
                </c:pt>
                <c:pt idx="578">
                  <c:v>2.7799999713897705</c:v>
                </c:pt>
                <c:pt idx="579">
                  <c:v>2.6679999828338623</c:v>
                </c:pt>
                <c:pt idx="580">
                  <c:v>2.4820001125335693</c:v>
                </c:pt>
                <c:pt idx="581">
                  <c:v>2.0380001068115234</c:v>
                </c:pt>
                <c:pt idx="582">
                  <c:v>2.1419999599456787</c:v>
                </c:pt>
                <c:pt idx="583">
                  <c:v>2.4549999237060547</c:v>
                </c:pt>
                <c:pt idx="584">
                  <c:v>2.9340000152587891</c:v>
                </c:pt>
                <c:pt idx="585">
                  <c:v>3.2760000228881836</c:v>
                </c:pt>
                <c:pt idx="586">
                  <c:v>2.9240000247955322</c:v>
                </c:pt>
                <c:pt idx="587">
                  <c:v>3.0539999008178711</c:v>
                </c:pt>
                <c:pt idx="588">
                  <c:v>2.8499999046325684</c:v>
                </c:pt>
                <c:pt idx="589">
                  <c:v>3.6440000534057617</c:v>
                </c:pt>
                <c:pt idx="590">
                  <c:v>3.8020000457763672</c:v>
                </c:pt>
                <c:pt idx="591">
                  <c:v>3.130000114440918</c:v>
                </c:pt>
                <c:pt idx="592">
                  <c:v>3.0799999237060547</c:v>
                </c:pt>
                <c:pt idx="593">
                  <c:v>2.9360001087188721</c:v>
                </c:pt>
                <c:pt idx="594">
                  <c:v>3.1519999504089355</c:v>
                </c:pt>
                <c:pt idx="595">
                  <c:v>3.2980000972747803</c:v>
                </c:pt>
                <c:pt idx="596">
                  <c:v>3.6640000343322754</c:v>
                </c:pt>
                <c:pt idx="597">
                  <c:v>4.369999885559082</c:v>
                </c:pt>
                <c:pt idx="598">
                  <c:v>3.9460000991821289</c:v>
                </c:pt>
                <c:pt idx="599">
                  <c:v>3.3080000877380371</c:v>
                </c:pt>
                <c:pt idx="600">
                  <c:v>3.6124999523162842</c:v>
                </c:pt>
                <c:pt idx="601">
                  <c:v>3.4049999713897705</c:v>
                </c:pt>
                <c:pt idx="602">
                  <c:v>3.25</c:v>
                </c:pt>
                <c:pt idx="603">
                  <c:v>3.2874999046325684</c:v>
                </c:pt>
                <c:pt idx="604">
                  <c:v>3.0699999332427979</c:v>
                </c:pt>
                <c:pt idx="605">
                  <c:v>3.1380000114440918</c:v>
                </c:pt>
                <c:pt idx="606">
                  <c:v>3.0959999561309814</c:v>
                </c:pt>
                <c:pt idx="607">
                  <c:v>3.0539999008178711</c:v>
                </c:pt>
                <c:pt idx="608">
                  <c:v>3.1549999713897705</c:v>
                </c:pt>
                <c:pt idx="609">
                  <c:v>3.1019999980926514</c:v>
                </c:pt>
                <c:pt idx="610">
                  <c:v>2.9920001029968262</c:v>
                </c:pt>
                <c:pt idx="611">
                  <c:v>2.7139999866485596</c:v>
                </c:pt>
                <c:pt idx="612">
                  <c:v>2.4219999313354492</c:v>
                </c:pt>
                <c:pt idx="613">
                  <c:v>2.1840000152587891</c:v>
                </c:pt>
                <c:pt idx="614">
                  <c:v>2.1440000534057617</c:v>
                </c:pt>
                <c:pt idx="615">
                  <c:v>2.3180000782012939</c:v>
                </c:pt>
                <c:pt idx="616">
                  <c:v>2.5850000381469727</c:v>
                </c:pt>
                <c:pt idx="617">
                  <c:v>2.4900000095367432</c:v>
                </c:pt>
                <c:pt idx="618">
                  <c:v>2.2760000228881836</c:v>
                </c:pt>
                <c:pt idx="619">
                  <c:v>2.2880001068115234</c:v>
                </c:pt>
                <c:pt idx="620">
                  <c:v>2.2560000419616699</c:v>
                </c:pt>
                <c:pt idx="621">
                  <c:v>2.2025001049041748</c:v>
                </c:pt>
                <c:pt idx="622">
                  <c:v>2.2999999523162842</c:v>
                </c:pt>
                <c:pt idx="623">
                  <c:v>2.4219999313354492</c:v>
                </c:pt>
                <c:pt idx="624">
                  <c:v>2.3659999370574951</c:v>
                </c:pt>
                <c:pt idx="625">
                  <c:v>2.4019999504089355</c:v>
                </c:pt>
                <c:pt idx="626">
                  <c:v>2.5239999294281006</c:v>
                </c:pt>
                <c:pt idx="627">
                  <c:v>2.3819999694824219</c:v>
                </c:pt>
                <c:pt idx="628">
                  <c:v>2.1019999980926514</c:v>
                </c:pt>
                <c:pt idx="629">
                  <c:v>2.0880000591278076</c:v>
                </c:pt>
                <c:pt idx="630">
                  <c:v>1.9524999856948853</c:v>
                </c:pt>
                <c:pt idx="631">
                  <c:v>1.9539999961853027</c:v>
                </c:pt>
                <c:pt idx="632">
                  <c:v>2.247999906539917</c:v>
                </c:pt>
                <c:pt idx="633">
                  <c:v>2.0920000076293945</c:v>
                </c:pt>
                <c:pt idx="634">
                  <c:v>2.0739998817443848</c:v>
                </c:pt>
                <c:pt idx="635">
                  <c:v>2.0525000095367432</c:v>
                </c:pt>
                <c:pt idx="636">
                  <c:v>2.1019999980926514</c:v>
                </c:pt>
                <c:pt idx="637">
                  <c:v>2.2200000286102295</c:v>
                </c:pt>
                <c:pt idx="638">
                  <c:v>2.0840001106262207</c:v>
                </c:pt>
                <c:pt idx="639">
                  <c:v>1.7779999971389771</c:v>
                </c:pt>
                <c:pt idx="640">
                  <c:v>1.7400000095367432</c:v>
                </c:pt>
                <c:pt idx="641">
                  <c:v>2.1819999217987061</c:v>
                </c:pt>
                <c:pt idx="642">
                  <c:v>2.1960000991821289</c:v>
                </c:pt>
                <c:pt idx="643">
                  <c:v>1.8259999752044678</c:v>
                </c:pt>
                <c:pt idx="644">
                  <c:v>2.0074999332427979</c:v>
                </c:pt>
                <c:pt idx="645">
                  <c:v>2.0299999713897705</c:v>
                </c:pt>
                <c:pt idx="646">
                  <c:v>2.128000020980835</c:v>
                </c:pt>
                <c:pt idx="647">
                  <c:v>2.1919999122619629</c:v>
                </c:pt>
                <c:pt idx="648">
                  <c:v>2.2060000896453857</c:v>
                </c:pt>
                <c:pt idx="649">
                  <c:v>2.002500057220459</c:v>
                </c:pt>
                <c:pt idx="650">
                  <c:v>2.0499999523162842</c:v>
                </c:pt>
                <c:pt idx="651">
                  <c:v>1.7460000514984131</c:v>
                </c:pt>
                <c:pt idx="652">
                  <c:v>1.6740000247955322</c:v>
                </c:pt>
                <c:pt idx="653">
                  <c:v>1.6699999570846558</c:v>
                </c:pt>
                <c:pt idx="654">
                  <c:v>1.715999960899353</c:v>
                </c:pt>
                <c:pt idx="655">
                  <c:v>1.8400000333786011</c:v>
                </c:pt>
                <c:pt idx="656">
                  <c:v>1.7660000324249268</c:v>
                </c:pt>
                <c:pt idx="657">
                  <c:v>1.5559999942779541</c:v>
                </c:pt>
                <c:pt idx="658">
                  <c:v>1.4939999580383301</c:v>
                </c:pt>
                <c:pt idx="659">
                  <c:v>1.6360000371932983</c:v>
                </c:pt>
                <c:pt idx="660">
                  <c:v>1.6375000476837158</c:v>
                </c:pt>
                <c:pt idx="661">
                  <c:v>1.6449999809265137</c:v>
                </c:pt>
                <c:pt idx="662">
                  <c:v>1.6859999895095825</c:v>
                </c:pt>
                <c:pt idx="663">
                  <c:v>1.7580000162124634</c:v>
                </c:pt>
                <c:pt idx="664">
                  <c:v>1.6579999923706055</c:v>
                </c:pt>
                <c:pt idx="665">
                  <c:v>1.6260000467300415</c:v>
                </c:pt>
                <c:pt idx="666">
                  <c:v>1.4919999837875366</c:v>
                </c:pt>
                <c:pt idx="667">
                  <c:v>1.3374999761581421</c:v>
                </c:pt>
                <c:pt idx="668">
                  <c:v>1.2799999713897705</c:v>
                </c:pt>
                <c:pt idx="669">
                  <c:v>1.1820000410079956</c:v>
                </c:pt>
                <c:pt idx="670">
                  <c:v>1.1200000047683716</c:v>
                </c:pt>
                <c:pt idx="671">
                  <c:v>1.0759999752044678</c:v>
                </c:pt>
                <c:pt idx="672">
                  <c:v>1.0180000066757202</c:v>
                </c:pt>
                <c:pt idx="673">
                  <c:v>1.093999981880188</c:v>
                </c:pt>
                <c:pt idx="674">
                  <c:v>1.0219999551773071</c:v>
                </c:pt>
                <c:pt idx="675">
                  <c:v>1.0880000591278076</c:v>
                </c:pt>
                <c:pt idx="676">
                  <c:v>1.0075000524520874</c:v>
                </c:pt>
                <c:pt idx="677">
                  <c:v>0.99000000953674316</c:v>
                </c:pt>
                <c:pt idx="678">
                  <c:v>0.8880000114440918</c:v>
                </c:pt>
                <c:pt idx="679">
                  <c:v>0.64200001955032349</c:v>
                </c:pt>
                <c:pt idx="680">
                  <c:v>0.54799997806549072</c:v>
                </c:pt>
                <c:pt idx="681">
                  <c:v>0.48800000548362732</c:v>
                </c:pt>
                <c:pt idx="682">
                  <c:v>0.43500000238418579</c:v>
                </c:pt>
                <c:pt idx="683">
                  <c:v>0.86400002241134644</c:v>
                </c:pt>
                <c:pt idx="684">
                  <c:v>1.0379999876022339</c:v>
                </c:pt>
                <c:pt idx="685">
                  <c:v>0.93800002336502075</c:v>
                </c:pt>
                <c:pt idx="686">
                  <c:v>0.71200001239776611</c:v>
                </c:pt>
                <c:pt idx="687">
                  <c:v>0.86250001192092896</c:v>
                </c:pt>
                <c:pt idx="688">
                  <c:v>1.2239999771118164</c:v>
                </c:pt>
                <c:pt idx="689">
                  <c:v>1.3359999656677246</c:v>
                </c:pt>
                <c:pt idx="690">
                  <c:v>1.5579999685287476</c:v>
                </c:pt>
                <c:pt idx="691">
                  <c:v>1.8559999465942383</c:v>
                </c:pt>
                <c:pt idx="692">
                  <c:v>1.8660000562667847</c:v>
                </c:pt>
                <c:pt idx="693">
                  <c:v>1.6799999475479126</c:v>
                </c:pt>
                <c:pt idx="694">
                  <c:v>1.6979999542236328</c:v>
                </c:pt>
                <c:pt idx="695">
                  <c:v>1.5640000104904175</c:v>
                </c:pt>
                <c:pt idx="696">
                  <c:v>1.5924999713897705</c:v>
                </c:pt>
                <c:pt idx="697">
                  <c:v>1.9160000085830688</c:v>
                </c:pt>
                <c:pt idx="698">
                  <c:v>1.9440000057220459</c:v>
                </c:pt>
                <c:pt idx="699">
                  <c:v>1.7960000038146973</c:v>
                </c:pt>
                <c:pt idx="700">
                  <c:v>1.6740000247955322</c:v>
                </c:pt>
                <c:pt idx="701">
                  <c:v>1.8624999523162842</c:v>
                </c:pt>
                <c:pt idx="702">
                  <c:v>1.9079999923706055</c:v>
                </c:pt>
                <c:pt idx="703">
                  <c:v>2.2019999027252197</c:v>
                </c:pt>
                <c:pt idx="704">
                  <c:v>2.0880000591278076</c:v>
                </c:pt>
                <c:pt idx="705">
                  <c:v>2.0299999713897705</c:v>
                </c:pt>
                <c:pt idx="706">
                  <c:v>1.877500057220459</c:v>
                </c:pt>
                <c:pt idx="707">
                  <c:v>2.1075000762939453</c:v>
                </c:pt>
                <c:pt idx="708">
                  <c:v>2.0320000648498535</c:v>
                </c:pt>
                <c:pt idx="709">
                  <c:v>1.6180000305175781</c:v>
                </c:pt>
                <c:pt idx="710">
                  <c:v>1.593999981880188</c:v>
                </c:pt>
                <c:pt idx="711">
                  <c:v>1.8140000104904175</c:v>
                </c:pt>
                <c:pt idx="712">
                  <c:v>1.6959999799728394</c:v>
                </c:pt>
                <c:pt idx="713">
                  <c:v>1.4774999618530273</c:v>
                </c:pt>
                <c:pt idx="714">
                  <c:v>1.6019999980926514</c:v>
                </c:pt>
                <c:pt idx="715">
                  <c:v>1.6525000333786011</c:v>
                </c:pt>
                <c:pt idx="716">
                  <c:v>1.8079999685287476</c:v>
                </c:pt>
                <c:pt idx="717">
                  <c:v>1.7300000190734863</c:v>
                </c:pt>
                <c:pt idx="718">
                  <c:v>1.5299999713897705</c:v>
                </c:pt>
                <c:pt idx="719">
                  <c:v>1.5466666221618652</c:v>
                </c:pt>
                <c:pt idx="720">
                  <c:v>1.3320000171661377</c:v>
                </c:pt>
                <c:pt idx="721">
                  <c:v>1.1579999923706055</c:v>
                </c:pt>
                <c:pt idx="722">
                  <c:v>1.2699999809265137</c:v>
                </c:pt>
                <c:pt idx="723">
                  <c:v>1.2899999618530273</c:v>
                </c:pt>
                <c:pt idx="724">
                  <c:v>1.3480000495910645</c:v>
                </c:pt>
                <c:pt idx="725">
                  <c:v>1.5559999942779541</c:v>
                </c:pt>
                <c:pt idx="726">
                  <c:v>1.5325000286102295</c:v>
                </c:pt>
                <c:pt idx="727">
                  <c:v>1.7380000352859497</c:v>
                </c:pt>
                <c:pt idx="728">
                  <c:v>1.968000054359436</c:v>
                </c:pt>
                <c:pt idx="729">
                  <c:v>1.781999945640564</c:v>
                </c:pt>
                <c:pt idx="730">
                  <c:v>1.7960000038146973</c:v>
                </c:pt>
                <c:pt idx="731">
                  <c:v>1.878000020980835</c:v>
                </c:pt>
                <c:pt idx="732">
                  <c:v>2.1459999084472656</c:v>
                </c:pt>
                <c:pt idx="733">
                  <c:v>2.2225000858306885</c:v>
                </c:pt>
                <c:pt idx="734">
                  <c:v>2.3880000114440918</c:v>
                </c:pt>
                <c:pt idx="735">
                  <c:v>2.3659999370574951</c:v>
                </c:pt>
                <c:pt idx="736">
                  <c:v>2.190000057220459</c:v>
                </c:pt>
                <c:pt idx="737">
                  <c:v>1.8760000467300415</c:v>
                </c:pt>
                <c:pt idx="738">
                  <c:v>1.7760000228881836</c:v>
                </c:pt>
                <c:pt idx="739">
                  <c:v>2.0274999141693115</c:v>
                </c:pt>
                <c:pt idx="740">
                  <c:v>1.871999979019165</c:v>
                </c:pt>
                <c:pt idx="741">
                  <c:v>1.6660000085830688</c:v>
                </c:pt>
                <c:pt idx="742">
                  <c:v>1.4780000448226929</c:v>
                </c:pt>
                <c:pt idx="743">
                  <c:v>1.562000036239624</c:v>
                </c:pt>
                <c:pt idx="744">
                  <c:v>1.7539999485015869</c:v>
                </c:pt>
                <c:pt idx="745">
                  <c:v>1.9019999504089355</c:v>
                </c:pt>
                <c:pt idx="746">
                  <c:v>2.0320000648498535</c:v>
                </c:pt>
                <c:pt idx="747">
                  <c:v>1.940000057220459</c:v>
                </c:pt>
                <c:pt idx="748">
                  <c:v>1.8179999589920044</c:v>
                </c:pt>
                <c:pt idx="749">
                  <c:v>1.784000039100647</c:v>
                </c:pt>
                <c:pt idx="750">
                  <c:v>1.8059999942779541</c:v>
                </c:pt>
                <c:pt idx="751">
                  <c:v>1.8875000476837158</c:v>
                </c:pt>
                <c:pt idx="752">
                  <c:v>1.8320000171661377</c:v>
                </c:pt>
                <c:pt idx="753">
                  <c:v>1.815000057220459</c:v>
                </c:pt>
                <c:pt idx="754">
                  <c:v>1.9079999923706055</c:v>
                </c:pt>
                <c:pt idx="755">
                  <c:v>1.8899999856948853</c:v>
                </c:pt>
                <c:pt idx="756">
                  <c:v>2</c:v>
                </c:pt>
                <c:pt idx="757">
                  <c:v>1.997499942779541</c:v>
                </c:pt>
                <c:pt idx="758">
                  <c:v>1.9900000095367432</c:v>
                </c:pt>
                <c:pt idx="759">
                  <c:v>1.965999960899353</c:v>
                </c:pt>
                <c:pt idx="760">
                  <c:v>1.9299999475479126</c:v>
                </c:pt>
                <c:pt idx="761">
                  <c:v>1.8860000371932983</c:v>
                </c:pt>
                <c:pt idx="762">
                  <c:v>2.0699999332427979</c:v>
                </c:pt>
                <c:pt idx="763">
                  <c:v>2.0659999847412109</c:v>
                </c:pt>
                <c:pt idx="764">
                  <c:v>2.0680000782012939</c:v>
                </c:pt>
                <c:pt idx="765">
                  <c:v>1.7849999666213989</c:v>
                </c:pt>
                <c:pt idx="766">
                  <c:v>1.4279999732971191</c:v>
                </c:pt>
                <c:pt idx="767">
                  <c:v>1.7224999666213989</c:v>
                </c:pt>
                <c:pt idx="768">
                  <c:v>1.7860000133514404</c:v>
                </c:pt>
                <c:pt idx="769">
                  <c:v>1.8400000333786011</c:v>
                </c:pt>
                <c:pt idx="770">
                  <c:v>1.8420000076293945</c:v>
                </c:pt>
                <c:pt idx="771">
                  <c:v>2.0299999713897705</c:v>
                </c:pt>
                <c:pt idx="772">
                  <c:v>2.1519999504089355</c:v>
                </c:pt>
                <c:pt idx="773">
                  <c:v>2.3980000019073486</c:v>
                </c:pt>
                <c:pt idx="774">
                  <c:v>2.2839999198913574</c:v>
                </c:pt>
                <c:pt idx="775">
                  <c:v>2.2599999904632568</c:v>
                </c:pt>
                <c:pt idx="776">
                  <c:v>2.25</c:v>
                </c:pt>
                <c:pt idx="777">
                  <c:v>2.627500057220459</c:v>
                </c:pt>
                <c:pt idx="778">
                  <c:v>2.6040000915527344</c:v>
                </c:pt>
                <c:pt idx="779">
                  <c:v>2.7400000095367432</c:v>
                </c:pt>
                <c:pt idx="780">
                  <c:v>2.8420000076293945</c:v>
                </c:pt>
                <c:pt idx="781">
                  <c:v>2.3980000019073486</c:v>
                </c:pt>
                <c:pt idx="782">
                  <c:v>2.4500000476837158</c:v>
                </c:pt>
                <c:pt idx="783">
                  <c:v>2.4779999256134033</c:v>
                </c:pt>
                <c:pt idx="784">
                  <c:v>2.2200000286102295</c:v>
                </c:pt>
                <c:pt idx="785">
                  <c:v>2.5225000381469727</c:v>
                </c:pt>
                <c:pt idx="786">
                  <c:v>2.3239998817443848</c:v>
                </c:pt>
                <c:pt idx="787">
                  <c:v>2.5699999332427979</c:v>
                </c:pt>
                <c:pt idx="788">
                  <c:v>2.9639999866485596</c:v>
                </c:pt>
                <c:pt idx="789">
                  <c:v>3.0339999198913574</c:v>
                </c:pt>
                <c:pt idx="790">
                  <c:v>3.2320001125335693</c:v>
                </c:pt>
                <c:pt idx="791">
                  <c:v>3.252500057220459</c:v>
                </c:pt>
                <c:pt idx="792">
                  <c:v>3.3239998817443848</c:v>
                </c:pt>
                <c:pt idx="793">
                  <c:v>3.2539999485015869</c:v>
                </c:pt>
                <c:pt idx="794">
                  <c:v>3.0179998874664307</c:v>
                </c:pt>
                <c:pt idx="795">
                  <c:v>3.0380001068115234</c:v>
                </c:pt>
                <c:pt idx="796">
                  <c:v>3.059999942779541</c:v>
                </c:pt>
                <c:pt idx="797">
                  <c:v>3.1080000400543213</c:v>
                </c:pt>
                <c:pt idx="798">
                  <c:v>3.0280001163482666</c:v>
                </c:pt>
                <c:pt idx="799">
                  <c:v>2.9100000858306885</c:v>
                </c:pt>
                <c:pt idx="800">
                  <c:v>2.619999885559082</c:v>
                </c:pt>
                <c:pt idx="801">
                  <c:v>2.437999963760376</c:v>
                </c:pt>
                <c:pt idx="802">
                  <c:v>2.4800000190734863</c:v>
                </c:pt>
                <c:pt idx="803">
                  <c:v>2.6180000305175781</c:v>
                </c:pt>
                <c:pt idx="804">
                  <c:v>2.7339999675750732</c:v>
                </c:pt>
                <c:pt idx="805">
                  <c:v>2.6175000667572021</c:v>
                </c:pt>
                <c:pt idx="806">
                  <c:v>2.3919999599456787</c:v>
                </c:pt>
                <c:pt idx="807">
                  <c:v>2.497999906539917</c:v>
                </c:pt>
                <c:pt idx="808">
                  <c:v>2.5580000877380371</c:v>
                </c:pt>
                <c:pt idx="809">
                  <c:v>2.494999885559082</c:v>
                </c:pt>
                <c:pt idx="810">
                  <c:v>2.5179998874664307</c:v>
                </c:pt>
                <c:pt idx="811">
                  <c:v>2.4779999256134033</c:v>
                </c:pt>
                <c:pt idx="812">
                  <c:v>2.3599998950958252</c:v>
                </c:pt>
                <c:pt idx="813">
                  <c:v>2.2279999256134033</c:v>
                </c:pt>
                <c:pt idx="814">
                  <c:v>2.2360000610351563</c:v>
                </c:pt>
                <c:pt idx="815">
                  <c:v>2.1979999542236328</c:v>
                </c:pt>
                <c:pt idx="816">
                  <c:v>2.1340000629425049</c:v>
                </c:pt>
                <c:pt idx="817">
                  <c:v>2.2725000381469727</c:v>
                </c:pt>
                <c:pt idx="818">
                  <c:v>2.2579998970031738</c:v>
                </c:pt>
                <c:pt idx="819">
                  <c:v>2.1775000095367432</c:v>
                </c:pt>
                <c:pt idx="820">
                  <c:v>1.9299999475479126</c:v>
                </c:pt>
                <c:pt idx="821">
                  <c:v>1.8760000467300415</c:v>
                </c:pt>
                <c:pt idx="822">
                  <c:v>1.7920000553131104</c:v>
                </c:pt>
                <c:pt idx="823">
                  <c:v>1.7849999666213989</c:v>
                </c:pt>
                <c:pt idx="824">
                  <c:v>1.8919999599456787</c:v>
                </c:pt>
                <c:pt idx="825">
                  <c:v>1.8860000371932983</c:v>
                </c:pt>
                <c:pt idx="826">
                  <c:v>1.8140000104904175</c:v>
                </c:pt>
                <c:pt idx="827">
                  <c:v>1.8420000076293945</c:v>
                </c:pt>
                <c:pt idx="828">
                  <c:v>1.7879999876022339</c:v>
                </c:pt>
                <c:pt idx="829">
                  <c:v>1.5880000591278076</c:v>
                </c:pt>
                <c:pt idx="830">
                  <c:v>1.6699999570846558</c:v>
                </c:pt>
                <c:pt idx="831">
                  <c:v>1.3880000114440918</c:v>
                </c:pt>
                <c:pt idx="832">
                  <c:v>2.1050000190734863</c:v>
                </c:pt>
                <c:pt idx="833">
                  <c:v>1.9980000257492065</c:v>
                </c:pt>
                <c:pt idx="834">
                  <c:v>2.0480000972747803</c:v>
                </c:pt>
                <c:pt idx="835">
                  <c:v>2</c:v>
                </c:pt>
                <c:pt idx="836">
                  <c:v>1.6979999542236328</c:v>
                </c:pt>
                <c:pt idx="837">
                  <c:v>2.1099998950958252</c:v>
                </c:pt>
                <c:pt idx="838">
                  <c:v>2.128000020980835</c:v>
                </c:pt>
                <c:pt idx="839">
                  <c:v>2.1540000438690186</c:v>
                </c:pt>
                <c:pt idx="840">
                  <c:v>2.3340001106262207</c:v>
                </c:pt>
                <c:pt idx="841">
                  <c:v>2.1719999313354492</c:v>
                </c:pt>
                <c:pt idx="842">
                  <c:v>2.0099999904632568</c:v>
                </c:pt>
                <c:pt idx="843">
                  <c:v>2.0625</c:v>
                </c:pt>
                <c:pt idx="844">
                  <c:v>1.9340000152587891</c:v>
                </c:pt>
                <c:pt idx="845">
                  <c:v>1.7879999876022339</c:v>
                </c:pt>
                <c:pt idx="846">
                  <c:v>1.6360000371932983</c:v>
                </c:pt>
                <c:pt idx="847">
                  <c:v>1.5499999523162842</c:v>
                </c:pt>
                <c:pt idx="848">
                  <c:v>1.6260000467300415</c:v>
                </c:pt>
                <c:pt idx="849">
                  <c:v>1.6859999895095825</c:v>
                </c:pt>
                <c:pt idx="850">
                  <c:v>1.5379999876022339</c:v>
                </c:pt>
                <c:pt idx="851">
                  <c:v>1.2760000228881836</c:v>
                </c:pt>
                <c:pt idx="852">
                  <c:v>1.2374999523162842</c:v>
                </c:pt>
                <c:pt idx="853">
                  <c:v>1.5</c:v>
                </c:pt>
                <c:pt idx="854">
                  <c:v>1.5740000009536743</c:v>
                </c:pt>
                <c:pt idx="855">
                  <c:v>1.4539999961853027</c:v>
                </c:pt>
                <c:pt idx="856">
                  <c:v>1.5039999485015869</c:v>
                </c:pt>
                <c:pt idx="857">
                  <c:v>1.252500057220459</c:v>
                </c:pt>
                <c:pt idx="858">
                  <c:v>1.7280000448226929</c:v>
                </c:pt>
                <c:pt idx="859">
                  <c:v>2.4240000247955322</c:v>
                </c:pt>
                <c:pt idx="860">
                  <c:v>2.0680000782012939</c:v>
                </c:pt>
                <c:pt idx="861">
                  <c:v>2.0274999141693115</c:v>
                </c:pt>
                <c:pt idx="862">
                  <c:v>1.8259999752044678</c:v>
                </c:pt>
                <c:pt idx="863">
                  <c:v>1.7419999837875366</c:v>
                </c:pt>
                <c:pt idx="864">
                  <c:v>1.5199999809265137</c:v>
                </c:pt>
                <c:pt idx="865">
                  <c:v>1.5820000171661377</c:v>
                </c:pt>
                <c:pt idx="866">
                  <c:v>1.4939999580383301</c:v>
                </c:pt>
                <c:pt idx="867">
                  <c:v>1.7740000486373901</c:v>
                </c:pt>
                <c:pt idx="868">
                  <c:v>1.7829999923706055</c:v>
                </c:pt>
                <c:pt idx="869">
                  <c:v>1.5859999656677246</c:v>
                </c:pt>
                <c:pt idx="870">
                  <c:v>1.9325000047683716</c:v>
                </c:pt>
                <c:pt idx="871">
                  <c:v>1.9019999504089355</c:v>
                </c:pt>
                <c:pt idx="872">
                  <c:v>1.9299999475479126</c:v>
                </c:pt>
                <c:pt idx="873">
                  <c:v>1.7920000553131104</c:v>
                </c:pt>
                <c:pt idx="874">
                  <c:v>1.5425000190734863</c:v>
                </c:pt>
                <c:pt idx="875">
                  <c:v>1.7039999961853027</c:v>
                </c:pt>
                <c:pt idx="876">
                  <c:v>1.7220000028610229</c:v>
                </c:pt>
                <c:pt idx="877">
                  <c:v>1.534000039100647</c:v>
                </c:pt>
                <c:pt idx="878">
                  <c:v>1.6519999504089355</c:v>
                </c:pt>
                <c:pt idx="879">
                  <c:v>1.4559999704360962</c:v>
                </c:pt>
                <c:pt idx="880">
                  <c:v>1.440000057220459</c:v>
                </c:pt>
                <c:pt idx="881">
                  <c:v>1.4099999666213989</c:v>
                </c:pt>
                <c:pt idx="882">
                  <c:v>1.6080000400543213</c:v>
                </c:pt>
                <c:pt idx="883">
                  <c:v>1.3880000114440918</c:v>
                </c:pt>
                <c:pt idx="884">
                  <c:v>1.4960000514984131</c:v>
                </c:pt>
                <c:pt idx="885">
                  <c:v>1.3760000467300415</c:v>
                </c:pt>
                <c:pt idx="886">
                  <c:v>1.2799999713897705</c:v>
                </c:pt>
                <c:pt idx="887">
                  <c:v>1.2999999523162842</c:v>
                </c:pt>
                <c:pt idx="888">
                  <c:v>1.3040000200271606</c:v>
                </c:pt>
                <c:pt idx="889">
                  <c:v>1.4450000524520874</c:v>
                </c:pt>
                <c:pt idx="890">
                  <c:v>1.6119999885559082</c:v>
                </c:pt>
                <c:pt idx="891">
                  <c:v>1.6859999895095825</c:v>
                </c:pt>
                <c:pt idx="892">
                  <c:v>1.3799999952316284</c:v>
                </c:pt>
                <c:pt idx="893">
                  <c:v>1.5279999971389771</c:v>
                </c:pt>
                <c:pt idx="894">
                  <c:v>1.5275000333786011</c:v>
                </c:pt>
                <c:pt idx="895">
                  <c:v>1.3040000200271606</c:v>
                </c:pt>
                <c:pt idx="896">
                  <c:v>1.3200000524520874</c:v>
                </c:pt>
                <c:pt idx="897">
                  <c:v>1.3459999561309814</c:v>
                </c:pt>
                <c:pt idx="898">
                  <c:v>1.4459999799728394</c:v>
                </c:pt>
                <c:pt idx="899">
                  <c:v>1.2220000028610229</c:v>
                </c:pt>
                <c:pt idx="900">
                  <c:v>1.2079999446868896</c:v>
                </c:pt>
                <c:pt idx="901">
                  <c:v>1.3519999980926514</c:v>
                </c:pt>
                <c:pt idx="902">
                  <c:v>1.3799999952316284</c:v>
                </c:pt>
                <c:pt idx="903">
                  <c:v>1.6575000286102295</c:v>
                </c:pt>
                <c:pt idx="904">
                  <c:v>1.6039999723434448</c:v>
                </c:pt>
                <c:pt idx="905">
                  <c:v>1.4500000476837158</c:v>
                </c:pt>
                <c:pt idx="906">
                  <c:v>1.3899999856948853</c:v>
                </c:pt>
                <c:pt idx="907">
                  <c:v>1.5559999942779541</c:v>
                </c:pt>
                <c:pt idx="908">
                  <c:v>1.5974999666213989</c:v>
                </c:pt>
                <c:pt idx="909">
                  <c:v>1.531999945640564</c:v>
                </c:pt>
                <c:pt idx="910">
                  <c:v>1.4800000190734863</c:v>
                </c:pt>
                <c:pt idx="911">
                  <c:v>1.531999945640564</c:v>
                </c:pt>
                <c:pt idx="912">
                  <c:v>1.2239999771118164</c:v>
                </c:pt>
                <c:pt idx="913">
                  <c:v>1.2675000429153442</c:v>
                </c:pt>
                <c:pt idx="914">
                  <c:v>1.2450000047683716</c:v>
                </c:pt>
                <c:pt idx="915">
                  <c:v>1.284000039100647</c:v>
                </c:pt>
                <c:pt idx="916">
                  <c:v>1.3839999437332153</c:v>
                </c:pt>
                <c:pt idx="917">
                  <c:v>1.3240000009536743</c:v>
                </c:pt>
                <c:pt idx="918">
                  <c:v>1.6019999980926514</c:v>
                </c:pt>
                <c:pt idx="919">
                  <c:v>1.5829999446868896</c:v>
                </c:pt>
                <c:pt idx="920">
                  <c:v>1.5575000047683716</c:v>
                </c:pt>
                <c:pt idx="921">
                  <c:v>1.628000020980835</c:v>
                </c:pt>
                <c:pt idx="922">
                  <c:v>1.690000057220459</c:v>
                </c:pt>
                <c:pt idx="923">
                  <c:v>1.628000020980835</c:v>
                </c:pt>
                <c:pt idx="924">
                  <c:v>1.5520000457763672</c:v>
                </c:pt>
                <c:pt idx="925">
                  <c:v>1.5119999647140503</c:v>
                </c:pt>
                <c:pt idx="926">
                  <c:v>1.4780000448226929</c:v>
                </c:pt>
                <c:pt idx="927">
                  <c:v>1.4674999713897705</c:v>
                </c:pt>
                <c:pt idx="928">
                  <c:v>1.5779999494552612</c:v>
                </c:pt>
                <c:pt idx="929">
                  <c:v>1.593999981880188</c:v>
                </c:pt>
                <c:pt idx="930">
                  <c:v>1.6260000467300415</c:v>
                </c:pt>
                <c:pt idx="931">
                  <c:v>1.7350000143051147</c:v>
                </c:pt>
                <c:pt idx="932">
                  <c:v>1.8200000524520874</c:v>
                </c:pt>
                <c:pt idx="933">
                  <c:v>1.8660000562667847</c:v>
                </c:pt>
                <c:pt idx="934">
                  <c:v>1.8400000333786011</c:v>
                </c:pt>
                <c:pt idx="935">
                  <c:v>1.8519999980926514</c:v>
                </c:pt>
                <c:pt idx="936">
                  <c:v>1.940000057220459</c:v>
                </c:pt>
                <c:pt idx="937">
                  <c:v>1.9040000438690186</c:v>
                </c:pt>
                <c:pt idx="938">
                  <c:v>1.878000020980835</c:v>
                </c:pt>
                <c:pt idx="939">
                  <c:v>1.9040000438690186</c:v>
                </c:pt>
                <c:pt idx="940">
                  <c:v>1.871999979019165</c:v>
                </c:pt>
                <c:pt idx="941">
                  <c:v>1.9099999666213989</c:v>
                </c:pt>
                <c:pt idx="942">
                  <c:v>1.9179999828338623</c:v>
                </c:pt>
                <c:pt idx="943">
                  <c:v>1.781999945640564</c:v>
                </c:pt>
                <c:pt idx="944">
                  <c:v>1.8539999723434448</c:v>
                </c:pt>
                <c:pt idx="945">
                  <c:v>1.9340000152587891</c:v>
                </c:pt>
                <c:pt idx="946">
                  <c:v>1.9550000429153442</c:v>
                </c:pt>
                <c:pt idx="947">
                  <c:v>1.8140000104904175</c:v>
                </c:pt>
                <c:pt idx="948">
                  <c:v>1.7999999523162842</c:v>
                </c:pt>
                <c:pt idx="949">
                  <c:v>1.8359999656677246</c:v>
                </c:pt>
                <c:pt idx="950">
                  <c:v>1.8559999465942383</c:v>
                </c:pt>
                <c:pt idx="951">
                  <c:v>1.9220000505447388</c:v>
                </c:pt>
                <c:pt idx="952">
                  <c:v>1.9099999666213989</c:v>
                </c:pt>
                <c:pt idx="953">
                  <c:v>1.9800000190734863</c:v>
                </c:pt>
                <c:pt idx="954">
                  <c:v>1.9720000028610229</c:v>
                </c:pt>
                <c:pt idx="955">
                  <c:v>2.002500057220459</c:v>
                </c:pt>
                <c:pt idx="956">
                  <c:v>1.9179999828338623</c:v>
                </c:pt>
                <c:pt idx="957">
                  <c:v>1.878000020980835</c:v>
                </c:pt>
                <c:pt idx="958">
                  <c:v>1.8539999723434448</c:v>
                </c:pt>
                <c:pt idx="959">
                  <c:v>1.9179999828338623</c:v>
                </c:pt>
                <c:pt idx="960">
                  <c:v>1.9474999904632568</c:v>
                </c:pt>
                <c:pt idx="961">
                  <c:v>1.9340000152587891</c:v>
                </c:pt>
                <c:pt idx="962">
                  <c:v>1.9259999990463257</c:v>
                </c:pt>
                <c:pt idx="963">
                  <c:v>1.9040000438690186</c:v>
                </c:pt>
                <c:pt idx="964">
                  <c:v>1.871999979019165</c:v>
                </c:pt>
                <c:pt idx="965">
                  <c:v>1.8639999628067017</c:v>
                </c:pt>
                <c:pt idx="966">
                  <c:v>1.9099999666213989</c:v>
                </c:pt>
                <c:pt idx="967">
                  <c:v>1.8919999599456787</c:v>
                </c:pt>
                <c:pt idx="968">
                  <c:v>1.9220000505447388</c:v>
                </c:pt>
                <c:pt idx="969">
                  <c:v>1.9340000152587891</c:v>
                </c:pt>
                <c:pt idx="970">
                  <c:v>1.9079999923706055</c:v>
                </c:pt>
                <c:pt idx="971">
                  <c:v>1.8474999666213989</c:v>
                </c:pt>
                <c:pt idx="972">
                  <c:v>1.8550000190734863</c:v>
                </c:pt>
                <c:pt idx="973">
                  <c:v>1.7580000162124634</c:v>
                </c:pt>
                <c:pt idx="974">
                  <c:v>1.6575000286102295</c:v>
                </c:pt>
                <c:pt idx="975">
                  <c:v>1.6859999895095825</c:v>
                </c:pt>
                <c:pt idx="976">
                  <c:v>1.6979999542236328</c:v>
                </c:pt>
                <c:pt idx="977">
                  <c:v>1.7259999513626099</c:v>
                </c:pt>
                <c:pt idx="978">
                  <c:v>1.7079999446868896</c:v>
                </c:pt>
                <c:pt idx="979">
                  <c:v>1.7324999570846558</c:v>
                </c:pt>
                <c:pt idx="980">
                  <c:v>1.7280000448226929</c:v>
                </c:pt>
                <c:pt idx="981">
                  <c:v>1.6820000410079956</c:v>
                </c:pt>
                <c:pt idx="982">
                  <c:v>1.687999963760376</c:v>
                </c:pt>
                <c:pt idx="983">
                  <c:v>1.7139999866485596</c:v>
                </c:pt>
                <c:pt idx="984">
                  <c:v>1.6619999408721924</c:v>
                </c:pt>
                <c:pt idx="985">
                  <c:v>1.6679999828338623</c:v>
                </c:pt>
                <c:pt idx="986">
                  <c:v>1.6349999904632568</c:v>
                </c:pt>
                <c:pt idx="987">
                  <c:v>1.5839999914169312</c:v>
                </c:pt>
                <c:pt idx="988">
                  <c:v>1.5360000133514404</c:v>
                </c:pt>
                <c:pt idx="989">
                  <c:v>1.6519999504089355</c:v>
                </c:pt>
                <c:pt idx="990">
                  <c:v>1.7300000190734863</c:v>
                </c:pt>
                <c:pt idx="991">
                  <c:v>1.6940000057220459</c:v>
                </c:pt>
                <c:pt idx="992">
                  <c:v>1.6660000085830688</c:v>
                </c:pt>
                <c:pt idx="993">
                  <c:v>1.7100000381469727</c:v>
                </c:pt>
                <c:pt idx="994">
                  <c:v>1.6419999599456787</c:v>
                </c:pt>
                <c:pt idx="995">
                  <c:v>1.6799999475479126</c:v>
                </c:pt>
                <c:pt idx="996">
                  <c:v>1.6419999599456787</c:v>
                </c:pt>
                <c:pt idx="997">
                  <c:v>1.6380000114440918</c:v>
                </c:pt>
                <c:pt idx="998">
                  <c:v>1.6200000047683716</c:v>
                </c:pt>
                <c:pt idx="999">
                  <c:v>1.5779999494552612</c:v>
                </c:pt>
                <c:pt idx="1000">
                  <c:v>1.5160000324249268</c:v>
                </c:pt>
                <c:pt idx="1001">
                  <c:v>1.4980000257492065</c:v>
                </c:pt>
                <c:pt idx="1002">
                  <c:v>1.4739999771118164</c:v>
                </c:pt>
                <c:pt idx="1003">
                  <c:v>1.3600000143051147</c:v>
                </c:pt>
                <c:pt idx="1004">
                  <c:v>1.3359999656677246</c:v>
                </c:pt>
                <c:pt idx="1005">
                  <c:v>1.3680000305175781</c:v>
                </c:pt>
                <c:pt idx="1006">
                  <c:v>1.3600000143051147</c:v>
                </c:pt>
                <c:pt idx="1007">
                  <c:v>1.3374999761581421</c:v>
                </c:pt>
                <c:pt idx="1008">
                  <c:v>1.2920000553131104</c:v>
                </c:pt>
                <c:pt idx="1009">
                  <c:v>1.2439999580383301</c:v>
                </c:pt>
                <c:pt idx="1010">
                  <c:v>1.2619999647140503</c:v>
                </c:pt>
                <c:pt idx="1011">
                  <c:v>1.3940000534057617</c:v>
                </c:pt>
                <c:pt idx="1012">
                  <c:v>1.3500000238418579</c:v>
                </c:pt>
                <c:pt idx="1013">
                  <c:v>1.5039999485015869</c:v>
                </c:pt>
                <c:pt idx="1014">
                  <c:v>1.531999945640564</c:v>
                </c:pt>
                <c:pt idx="1015">
                  <c:v>1.4919999837875366</c:v>
                </c:pt>
                <c:pt idx="1016">
                  <c:v>1.5579999685287476</c:v>
                </c:pt>
                <c:pt idx="1017">
                  <c:v>1.6699999570846558</c:v>
                </c:pt>
                <c:pt idx="1018">
                  <c:v>1.627500057220459</c:v>
                </c:pt>
                <c:pt idx="1019">
                  <c:v>1.6139999628067017</c:v>
                </c:pt>
                <c:pt idx="1020">
                  <c:v>1.6519999504089355</c:v>
                </c:pt>
                <c:pt idx="1021">
                  <c:v>1.5880000591278076</c:v>
                </c:pt>
                <c:pt idx="1022">
                  <c:v>1.6059999465942383</c:v>
                </c:pt>
                <c:pt idx="1023">
                  <c:v>1.5440000295639038</c:v>
                </c:pt>
                <c:pt idx="1024">
                  <c:v>1.5475000143051147</c:v>
                </c:pt>
                <c:pt idx="1025">
                  <c:v>1.4299999475479126</c:v>
                </c:pt>
                <c:pt idx="1026">
                  <c:v>1.6150000095367432</c:v>
                </c:pt>
                <c:pt idx="1027">
                  <c:v>1.5640000104904175</c:v>
                </c:pt>
                <c:pt idx="1028">
                  <c:v>1.5759999752044678</c:v>
                </c:pt>
                <c:pt idx="1029">
                  <c:v>1.5579999685287476</c:v>
                </c:pt>
                <c:pt idx="1030">
                  <c:v>1.4650000333786011</c:v>
                </c:pt>
                <c:pt idx="1031">
                  <c:v>1.4220000505447388</c:v>
                </c:pt>
                <c:pt idx="1032">
                  <c:v>1.3600000143051147</c:v>
                </c:pt>
                <c:pt idx="1033">
                  <c:v>1.3999999761581421</c:v>
                </c:pt>
                <c:pt idx="1034">
                  <c:v>1.4240000247955322</c:v>
                </c:pt>
                <c:pt idx="1035">
                  <c:v>1.4160000085830688</c:v>
                </c:pt>
                <c:pt idx="1036">
                  <c:v>1.4375</c:v>
                </c:pt>
                <c:pt idx="1037">
                  <c:v>1.4800000190734863</c:v>
                </c:pt>
                <c:pt idx="1038">
                  <c:v>1.4500000476837158</c:v>
                </c:pt>
                <c:pt idx="1039">
                  <c:v>1.4320000410079956</c:v>
                </c:pt>
                <c:pt idx="1040">
                  <c:v>1.4539999961853027</c:v>
                </c:pt>
                <c:pt idx="1041">
                  <c:v>1.4520000219345093</c:v>
                </c:pt>
                <c:pt idx="1042">
                  <c:v>1.4079999923706055</c:v>
                </c:pt>
                <c:pt idx="1043">
                  <c:v>1.3860000371932983</c:v>
                </c:pt>
                <c:pt idx="1044">
                  <c:v>1.3899999856948853</c:v>
                </c:pt>
                <c:pt idx="1045">
                  <c:v>1.378000020980835</c:v>
                </c:pt>
                <c:pt idx="1046">
                  <c:v>1.2519999742507935</c:v>
                </c:pt>
                <c:pt idx="1047">
                  <c:v>1.343999981880188</c:v>
                </c:pt>
                <c:pt idx="1048">
                  <c:v>1.3300000429153442</c:v>
                </c:pt>
                <c:pt idx="1049">
                  <c:v>1.3739999532699585</c:v>
                </c:pt>
                <c:pt idx="1050">
                  <c:v>1.3174999952316284</c:v>
                </c:pt>
                <c:pt idx="1051">
                  <c:v>1.3339999914169312</c:v>
                </c:pt>
                <c:pt idx="1052">
                  <c:v>1.2519999742507935</c:v>
                </c:pt>
                <c:pt idx="1053">
                  <c:v>1.2699999809265137</c:v>
                </c:pt>
                <c:pt idx="1054">
                  <c:v>1.2979999780654907</c:v>
                </c:pt>
                <c:pt idx="1055">
                  <c:v>1.3079999685287476</c:v>
                </c:pt>
                <c:pt idx="1056">
                  <c:v>1.3420000076293945</c:v>
                </c:pt>
                <c:pt idx="1057">
                  <c:v>1.3339999914169312</c:v>
                </c:pt>
                <c:pt idx="1058">
                  <c:v>1.3324999809265137</c:v>
                </c:pt>
                <c:pt idx="1059">
                  <c:v>1.3519999980926514</c:v>
                </c:pt>
                <c:pt idx="1060">
                  <c:v>1.3339999914169312</c:v>
                </c:pt>
                <c:pt idx="1061">
                  <c:v>1.3559999465942383</c:v>
                </c:pt>
                <c:pt idx="1062">
                  <c:v>1.3880000114440918</c:v>
                </c:pt>
                <c:pt idx="1063">
                  <c:v>1.4340000152587891</c:v>
                </c:pt>
                <c:pt idx="1064">
                  <c:v>1.3174999952316284</c:v>
                </c:pt>
                <c:pt idx="1065">
                  <c:v>1.2979999780654907</c:v>
                </c:pt>
                <c:pt idx="1066">
                  <c:v>1.2419999837875366</c:v>
                </c:pt>
                <c:pt idx="1067">
                  <c:v>1.2920000553131104</c:v>
                </c:pt>
                <c:pt idx="1068">
                  <c:v>1.2825000286102295</c:v>
                </c:pt>
                <c:pt idx="1069">
                  <c:v>1.3320000171661377</c:v>
                </c:pt>
                <c:pt idx="1070">
                  <c:v>1.2239999771118164</c:v>
                </c:pt>
                <c:pt idx="1071">
                  <c:v>1.315000057220459</c:v>
                </c:pt>
                <c:pt idx="1072">
                  <c:v>1.3919999599456787</c:v>
                </c:pt>
                <c:pt idx="1073">
                  <c:v>1.3200000524520874</c:v>
                </c:pt>
                <c:pt idx="1074">
                  <c:v>1.4240000247955322</c:v>
                </c:pt>
                <c:pt idx="1075">
                  <c:v>1.5460000038146973</c:v>
                </c:pt>
                <c:pt idx="1076">
                  <c:v>1.4375</c:v>
                </c:pt>
                <c:pt idx="1077">
                  <c:v>1.3580000400543213</c:v>
                </c:pt>
                <c:pt idx="1078">
                  <c:v>1.375</c:v>
                </c:pt>
                <c:pt idx="1079">
                  <c:v>1.371999979019165</c:v>
                </c:pt>
                <c:pt idx="1080">
                  <c:v>1.3760000467300415</c:v>
                </c:pt>
                <c:pt idx="1081">
                  <c:v>1.4600000381469727</c:v>
                </c:pt>
                <c:pt idx="1082">
                  <c:v>1.3350000381469727</c:v>
                </c:pt>
                <c:pt idx="1083">
                  <c:v>1.3819999694824219</c:v>
                </c:pt>
                <c:pt idx="1084">
                  <c:v>1.4780000448226929</c:v>
                </c:pt>
                <c:pt idx="1085">
                  <c:v>1.3960000276565552</c:v>
                </c:pt>
                <c:pt idx="1086">
                  <c:v>1.25</c:v>
                </c:pt>
                <c:pt idx="1087">
                  <c:v>1.4340000152587891</c:v>
                </c:pt>
                <c:pt idx="1088">
                  <c:v>1.4359999895095825</c:v>
                </c:pt>
                <c:pt idx="1089">
                  <c:v>1.5260000228881836</c:v>
                </c:pt>
                <c:pt idx="1090">
                  <c:v>1.4720000028610229</c:v>
                </c:pt>
                <c:pt idx="1091">
                  <c:v>1.2625000476837158</c:v>
                </c:pt>
                <c:pt idx="1092">
                  <c:v>1.2740000486373901</c:v>
                </c:pt>
                <c:pt idx="1093">
                  <c:v>1.2580000162124634</c:v>
                </c:pt>
                <c:pt idx="1094">
                  <c:v>1.3259999752044678</c:v>
                </c:pt>
                <c:pt idx="1095">
                  <c:v>1.3519999980926514</c:v>
                </c:pt>
                <c:pt idx="1096">
                  <c:v>1.1675000190734863</c:v>
                </c:pt>
                <c:pt idx="1097">
                  <c:v>1.2259999513626099</c:v>
                </c:pt>
                <c:pt idx="1098">
                  <c:v>1.2640000581741333</c:v>
                </c:pt>
                <c:pt idx="1099">
                  <c:v>1.2419999837875366</c:v>
                </c:pt>
                <c:pt idx="1100">
                  <c:v>1.25</c:v>
                </c:pt>
                <c:pt idx="1101">
                  <c:v>1.2799999713897705</c:v>
                </c:pt>
                <c:pt idx="1102">
                  <c:v>1.3400000333786011</c:v>
                </c:pt>
                <c:pt idx="1103">
                  <c:v>1.1920000314712524</c:v>
                </c:pt>
                <c:pt idx="1104">
                  <c:v>1.1979999542236328</c:v>
                </c:pt>
                <c:pt idx="1105">
                  <c:v>1.3559999465942383</c:v>
                </c:pt>
                <c:pt idx="1106">
                  <c:v>1.371999979019165</c:v>
                </c:pt>
                <c:pt idx="1107">
                  <c:v>1.4839999675750732</c:v>
                </c:pt>
                <c:pt idx="1108">
                  <c:v>1.440000057220459</c:v>
                </c:pt>
                <c:pt idx="1109">
                  <c:v>1.2960000038146973</c:v>
                </c:pt>
                <c:pt idx="1110">
                  <c:v>1.3839999437332153</c:v>
                </c:pt>
                <c:pt idx="1111">
                  <c:v>1.497499942779541</c:v>
                </c:pt>
                <c:pt idx="1112">
                  <c:v>1.4980000257492065</c:v>
                </c:pt>
                <c:pt idx="1113">
                  <c:v>1.4620000123977661</c:v>
                </c:pt>
                <c:pt idx="1114">
                  <c:v>1.5859999656677246</c:v>
                </c:pt>
                <c:pt idx="1115">
                  <c:v>1.6499999761581421</c:v>
                </c:pt>
                <c:pt idx="1116">
                  <c:v>1.5349999666213989</c:v>
                </c:pt>
                <c:pt idx="1117">
                  <c:v>1.4220000505447388</c:v>
                </c:pt>
                <c:pt idx="1118">
                  <c:v>1.4340000152587891</c:v>
                </c:pt>
                <c:pt idx="1119">
                  <c:v>1.406000018119812</c:v>
                </c:pt>
                <c:pt idx="1120">
                  <c:v>1.3619999885559082</c:v>
                </c:pt>
                <c:pt idx="1121">
                  <c:v>1.4774999618530273</c:v>
                </c:pt>
                <c:pt idx="1122">
                  <c:v>1.4980000257492065</c:v>
                </c:pt>
                <c:pt idx="1123">
                  <c:v>1.375</c:v>
                </c:pt>
                <c:pt idx="1124">
                  <c:v>1.5019999742507935</c:v>
                </c:pt>
                <c:pt idx="1125">
                  <c:v>1.4320000410079956</c:v>
                </c:pt>
                <c:pt idx="1126">
                  <c:v>1.4579999446868896</c:v>
                </c:pt>
                <c:pt idx="1127">
                  <c:v>1.4416667222976685</c:v>
                </c:pt>
                <c:pt idx="1128">
                  <c:v>1.3619999885559082</c:v>
                </c:pt>
                <c:pt idx="1129">
                  <c:v>1.440000057220459</c:v>
                </c:pt>
                <c:pt idx="1130">
                  <c:v>1.5060000419616699</c:v>
                </c:pt>
                <c:pt idx="1131">
                  <c:v>1.4459999799728394</c:v>
                </c:pt>
                <c:pt idx="1132">
                  <c:v>1.4259999990463257</c:v>
                </c:pt>
                <c:pt idx="1133">
                  <c:v>1.4650000333786011</c:v>
                </c:pt>
                <c:pt idx="1134">
                  <c:v>1.6100000143051147</c:v>
                </c:pt>
                <c:pt idx="1135">
                  <c:v>1.6039999723434448</c:v>
                </c:pt>
                <c:pt idx="1136">
                  <c:v>1.5219999551773071</c:v>
                </c:pt>
                <c:pt idx="1137">
                  <c:v>1.4119999408721924</c:v>
                </c:pt>
                <c:pt idx="1138">
                  <c:v>1.6200000047683716</c:v>
                </c:pt>
                <c:pt idx="1139">
                  <c:v>1.4479999542236328</c:v>
                </c:pt>
                <c:pt idx="1140">
                  <c:v>1.4479999542236328</c:v>
                </c:pt>
                <c:pt idx="1141">
                  <c:v>1.6625000238418579</c:v>
                </c:pt>
                <c:pt idx="1142">
                  <c:v>1.5820000171661377</c:v>
                </c:pt>
                <c:pt idx="1143">
                  <c:v>1.406000018119812</c:v>
                </c:pt>
                <c:pt idx="1144">
                  <c:v>1.4800000190734863</c:v>
                </c:pt>
                <c:pt idx="1145">
                  <c:v>1.4839999675750732</c:v>
                </c:pt>
                <c:pt idx="1146">
                  <c:v>1.3300000429153442</c:v>
                </c:pt>
                <c:pt idx="1147">
                  <c:v>1.3760000467300415</c:v>
                </c:pt>
                <c:pt idx="1148">
                  <c:v>1.4225000143051147</c:v>
                </c:pt>
                <c:pt idx="1149">
                  <c:v>1.3860000371932983</c:v>
                </c:pt>
                <c:pt idx="1150">
                  <c:v>1.5219999551773071</c:v>
                </c:pt>
                <c:pt idx="1151">
                  <c:v>1.4620000123977661</c:v>
                </c:pt>
                <c:pt idx="1152">
                  <c:v>1.534000039100647</c:v>
                </c:pt>
                <c:pt idx="1153">
                  <c:v>1.4450000524520874</c:v>
                </c:pt>
                <c:pt idx="1154">
                  <c:v>1.4440000057220459</c:v>
                </c:pt>
                <c:pt idx="1155">
                  <c:v>1.3799999952316284</c:v>
                </c:pt>
                <c:pt idx="1156">
                  <c:v>1.2979999780654907</c:v>
                </c:pt>
                <c:pt idx="1157">
                  <c:v>1.4019999504089355</c:v>
                </c:pt>
                <c:pt idx="1158">
                  <c:v>1.406000018119812</c:v>
                </c:pt>
                <c:pt idx="1159">
                  <c:v>1.4839999675750732</c:v>
                </c:pt>
                <c:pt idx="1160">
                  <c:v>1.5640000104904175</c:v>
                </c:pt>
                <c:pt idx="1161">
                  <c:v>1.5219999551773071</c:v>
                </c:pt>
                <c:pt idx="1162">
                  <c:v>1.6499999761581421</c:v>
                </c:pt>
                <c:pt idx="1163">
                  <c:v>1.4839999675750732</c:v>
                </c:pt>
                <c:pt idx="1164">
                  <c:v>1.531999945640564</c:v>
                </c:pt>
                <c:pt idx="1165">
                  <c:v>1.6000000238418579</c:v>
                </c:pt>
                <c:pt idx="1166">
                  <c:v>1.5479999780654907</c:v>
                </c:pt>
                <c:pt idx="1167">
                  <c:v>1.6124999523162842</c:v>
                </c:pt>
                <c:pt idx="1168">
                  <c:v>1.5420000553131104</c:v>
                </c:pt>
                <c:pt idx="1169">
                  <c:v>1.3059999942779541</c:v>
                </c:pt>
                <c:pt idx="1170">
                  <c:v>1.2680000066757202</c:v>
                </c:pt>
                <c:pt idx="1171">
                  <c:v>1.4075000286102295</c:v>
                </c:pt>
                <c:pt idx="1172">
                  <c:v>1.4440000057220459</c:v>
                </c:pt>
                <c:pt idx="1173">
                  <c:v>1.2324999570846558</c:v>
                </c:pt>
                <c:pt idx="1174">
                  <c:v>1.5099999904632568</c:v>
                </c:pt>
                <c:pt idx="1175">
                  <c:v>1.5260000228881836</c:v>
                </c:pt>
                <c:pt idx="1176">
                  <c:v>1.3400000333786011</c:v>
                </c:pt>
                <c:pt idx="1177">
                  <c:v>1.3799999952316284</c:v>
                </c:pt>
                <c:pt idx="1178">
                  <c:v>1.3839999437332153</c:v>
                </c:pt>
                <c:pt idx="1179">
                  <c:v>1.3819999694824219</c:v>
                </c:pt>
                <c:pt idx="1180">
                  <c:v>1.3040000200271606</c:v>
                </c:pt>
                <c:pt idx="1181">
                  <c:v>1.315000057220459</c:v>
                </c:pt>
                <c:pt idx="1182">
                  <c:v>1.2300000190734863</c:v>
                </c:pt>
                <c:pt idx="1183">
                  <c:v>1.1720000505447388</c:v>
                </c:pt>
                <c:pt idx="1184">
                  <c:v>1.2740000486373901</c:v>
                </c:pt>
                <c:pt idx="1185">
                  <c:v>1.1579999923706055</c:v>
                </c:pt>
                <c:pt idx="1186">
                  <c:v>1.1675000190734863</c:v>
                </c:pt>
                <c:pt idx="1187">
                  <c:v>1.218000054359436</c:v>
                </c:pt>
                <c:pt idx="1188">
                  <c:v>1.2259999513626099</c:v>
                </c:pt>
                <c:pt idx="1189">
                  <c:v>1.3079999685287476</c:v>
                </c:pt>
                <c:pt idx="1190">
                  <c:v>1.2760000228881836</c:v>
                </c:pt>
                <c:pt idx="1191">
                  <c:v>1.3174999952316284</c:v>
                </c:pt>
                <c:pt idx="1192">
                  <c:v>1.4980000257492065</c:v>
                </c:pt>
                <c:pt idx="1193">
                  <c:v>1.3279999494552612</c:v>
                </c:pt>
                <c:pt idx="1194">
                  <c:v>1.4639999866485596</c:v>
                </c:pt>
                <c:pt idx="1195">
                  <c:v>1.3650000095367432</c:v>
                </c:pt>
                <c:pt idx="1196">
                  <c:v>1.3660000562667847</c:v>
                </c:pt>
                <c:pt idx="1197">
                  <c:v>1.3960000276565552</c:v>
                </c:pt>
                <c:pt idx="1198">
                  <c:v>1.5039999485015869</c:v>
                </c:pt>
                <c:pt idx="1199">
                  <c:v>1.3880000114440918</c:v>
                </c:pt>
                <c:pt idx="1200">
                  <c:v>1.4650000333786011</c:v>
                </c:pt>
                <c:pt idx="1201">
                  <c:v>1.284000039100647</c:v>
                </c:pt>
                <c:pt idx="1202">
                  <c:v>1.2539999485015869</c:v>
                </c:pt>
                <c:pt idx="1203">
                  <c:v>1.2940000295639038</c:v>
                </c:pt>
                <c:pt idx="1204">
                  <c:v>1.2979999780654907</c:v>
                </c:pt>
                <c:pt idx="1205">
                  <c:v>1.3424999713897705</c:v>
                </c:pt>
                <c:pt idx="1206">
                  <c:v>1.3580000400543213</c:v>
                </c:pt>
                <c:pt idx="1207">
                  <c:v>1.2979999780654907</c:v>
                </c:pt>
                <c:pt idx="1208">
                  <c:v>1.309999942779541</c:v>
                </c:pt>
                <c:pt idx="1209">
                  <c:v>1.2339999675750732</c:v>
                </c:pt>
                <c:pt idx="1210">
                  <c:v>1.2619999647140503</c:v>
                </c:pt>
                <c:pt idx="1211">
                  <c:v>1.3020000457763672</c:v>
                </c:pt>
                <c:pt idx="1212">
                  <c:v>1.2920000553131104</c:v>
                </c:pt>
                <c:pt idx="1213">
                  <c:v>1.2740000486373901</c:v>
                </c:pt>
                <c:pt idx="1214">
                  <c:v>1.184999942779541</c:v>
                </c:pt>
                <c:pt idx="1215">
                  <c:v>1.2239999771118164</c:v>
                </c:pt>
                <c:pt idx="1216">
                  <c:v>1.187999963760376</c:v>
                </c:pt>
                <c:pt idx="1217">
                  <c:v>1.218000054359436</c:v>
                </c:pt>
                <c:pt idx="1218">
                  <c:v>1.1679999828338623</c:v>
                </c:pt>
                <c:pt idx="1219">
                  <c:v>1.2825000286102295</c:v>
                </c:pt>
                <c:pt idx="1220">
                  <c:v>1.1399999856948853</c:v>
                </c:pt>
                <c:pt idx="1221">
                  <c:v>1.1660000085830688</c:v>
                </c:pt>
                <c:pt idx="1222">
                  <c:v>1.1139999628067017</c:v>
                </c:pt>
                <c:pt idx="1223">
                  <c:v>1.1950000524520874</c:v>
                </c:pt>
                <c:pt idx="1224">
                  <c:v>1.215999960899353</c:v>
                </c:pt>
                <c:pt idx="1225">
                  <c:v>1.3400000333786011</c:v>
                </c:pt>
                <c:pt idx="1226">
                  <c:v>1.3359999656677246</c:v>
                </c:pt>
                <c:pt idx="1227">
                  <c:v>1.3600000143051147</c:v>
                </c:pt>
                <c:pt idx="1228">
                  <c:v>1.4340000152587891</c:v>
                </c:pt>
                <c:pt idx="1229">
                  <c:v>1.3580000400543213</c:v>
                </c:pt>
                <c:pt idx="1230">
                  <c:v>1.375</c:v>
                </c:pt>
                <c:pt idx="1231">
                  <c:v>1.3574999570846558</c:v>
                </c:pt>
                <c:pt idx="1232">
                  <c:v>1.3880000114440918</c:v>
                </c:pt>
                <c:pt idx="1233">
                  <c:v>1.3075000047683716</c:v>
                </c:pt>
                <c:pt idx="1234">
                  <c:v>1.3480000495910645</c:v>
                </c:pt>
                <c:pt idx="1235">
                  <c:v>1.3240000009536743</c:v>
                </c:pt>
                <c:pt idx="1236">
                  <c:v>1.2439999580383301</c:v>
                </c:pt>
                <c:pt idx="1237">
                  <c:v>1.3600000143051147</c:v>
                </c:pt>
                <c:pt idx="1238">
                  <c:v>1.3674999475479126</c:v>
                </c:pt>
                <c:pt idx="1239">
                  <c:v>1.2599999904632568</c:v>
                </c:pt>
                <c:pt idx="1240">
                  <c:v>1.2719999551773071</c:v>
                </c:pt>
                <c:pt idx="1241">
                  <c:v>1.2719999551773071</c:v>
                </c:pt>
                <c:pt idx="1242">
                  <c:v>1.2419999837875366</c:v>
                </c:pt>
                <c:pt idx="1243">
                  <c:v>1.2300000190734863</c:v>
                </c:pt>
                <c:pt idx="1244">
                  <c:v>1.2940000295639038</c:v>
                </c:pt>
                <c:pt idx="1245">
                  <c:v>1.2949999570846558</c:v>
                </c:pt>
                <c:pt idx="1246">
                  <c:v>1.2059999704360962</c:v>
                </c:pt>
                <c:pt idx="1247">
                  <c:v>1.2319999933242798</c:v>
                </c:pt>
                <c:pt idx="1248">
                  <c:v>1.343999981880188</c:v>
                </c:pt>
                <c:pt idx="1249">
                  <c:v>1.2059999704360962</c:v>
                </c:pt>
                <c:pt idx="1250">
                  <c:v>1.2419999837875366</c:v>
                </c:pt>
                <c:pt idx="1251">
                  <c:v>1.3639999628067017</c:v>
                </c:pt>
                <c:pt idx="1252">
                  <c:v>1.4850000143051147</c:v>
                </c:pt>
                <c:pt idx="1253">
                  <c:v>1.3140000104904175</c:v>
                </c:pt>
                <c:pt idx="1254">
                  <c:v>1.3400000333786011</c:v>
                </c:pt>
                <c:pt idx="1255">
                  <c:v>1.4259999990463257</c:v>
                </c:pt>
                <c:pt idx="1256">
                  <c:v>1.3600000143051147</c:v>
                </c:pt>
                <c:pt idx="1257">
                  <c:v>1.5075000524520874</c:v>
                </c:pt>
                <c:pt idx="1258">
                  <c:v>1.3159999847412109</c:v>
                </c:pt>
                <c:pt idx="1259">
                  <c:v>1.2280000448226929</c:v>
                </c:pt>
                <c:pt idx="1260">
                  <c:v>1.3320000171661377</c:v>
                </c:pt>
                <c:pt idx="1261">
                  <c:v>1.3359999656677246</c:v>
                </c:pt>
                <c:pt idx="1262">
                  <c:v>1.2960000038146973</c:v>
                </c:pt>
                <c:pt idx="1263">
                  <c:v>1.371999979019165</c:v>
                </c:pt>
                <c:pt idx="1264">
                  <c:v>1.3619999885559082</c:v>
                </c:pt>
                <c:pt idx="1265">
                  <c:v>1.4539999961853027</c:v>
                </c:pt>
                <c:pt idx="1266">
                  <c:v>1.4299999475479126</c:v>
                </c:pt>
                <c:pt idx="1267">
                  <c:v>1.4459999799728394</c:v>
                </c:pt>
                <c:pt idx="1268">
                  <c:v>1.3960000276565552</c:v>
                </c:pt>
                <c:pt idx="1269">
                  <c:v>1.3619999885559082</c:v>
                </c:pt>
                <c:pt idx="1270">
                  <c:v>1.465999960899353</c:v>
                </c:pt>
                <c:pt idx="1271">
                  <c:v>1.4500000476837158</c:v>
                </c:pt>
                <c:pt idx="1272">
                  <c:v>1.3899999856948853</c:v>
                </c:pt>
                <c:pt idx="1273">
                  <c:v>1.4099999666213989</c:v>
                </c:pt>
                <c:pt idx="1274">
                  <c:v>1.4579999446868896</c:v>
                </c:pt>
                <c:pt idx="1275">
                  <c:v>1.4019999504089355</c:v>
                </c:pt>
                <c:pt idx="1276">
                  <c:v>1.3899999856948853</c:v>
                </c:pt>
                <c:pt idx="1277">
                  <c:v>1.4275000095367432</c:v>
                </c:pt>
                <c:pt idx="1278">
                  <c:v>1.5140000581741333</c:v>
                </c:pt>
                <c:pt idx="1279">
                  <c:v>1.5</c:v>
                </c:pt>
                <c:pt idx="1280">
                  <c:v>1.4179999828338623</c:v>
                </c:pt>
                <c:pt idx="1281">
                  <c:v>1.4500000476837158</c:v>
                </c:pt>
                <c:pt idx="1282">
                  <c:v>1.4700000286102295</c:v>
                </c:pt>
                <c:pt idx="1283">
                  <c:v>1.3899999856948853</c:v>
                </c:pt>
                <c:pt idx="1284">
                  <c:v>1.3380000591278076</c:v>
                </c:pt>
                <c:pt idx="1285">
                  <c:v>1.4424999952316284</c:v>
                </c:pt>
                <c:pt idx="1286">
                  <c:v>1.3519999980926514</c:v>
                </c:pt>
                <c:pt idx="1287">
                  <c:v>1.378000020980835</c:v>
                </c:pt>
                <c:pt idx="1288">
                  <c:v>1.3480000495910645</c:v>
                </c:pt>
                <c:pt idx="1289">
                  <c:v>1.2860000133514404</c:v>
                </c:pt>
                <c:pt idx="1290">
                  <c:v>1.3500000238418579</c:v>
                </c:pt>
                <c:pt idx="1291">
                  <c:v>1.3500000238418579</c:v>
                </c:pt>
                <c:pt idx="1292">
                  <c:v>1.2979999780654907</c:v>
                </c:pt>
                <c:pt idx="1293">
                  <c:v>1.4579999446868896</c:v>
                </c:pt>
                <c:pt idx="1294">
                  <c:v>1.4539999961853027</c:v>
                </c:pt>
                <c:pt idx="1295">
                  <c:v>1.3700000047683716</c:v>
                </c:pt>
                <c:pt idx="1296">
                  <c:v>1.4340000152587891</c:v>
                </c:pt>
                <c:pt idx="1297">
                  <c:v>1.4459999799728394</c:v>
                </c:pt>
                <c:pt idx="1298">
                  <c:v>1.4340000152587891</c:v>
                </c:pt>
                <c:pt idx="1299">
                  <c:v>1.3860000371932983</c:v>
                </c:pt>
                <c:pt idx="1300">
                  <c:v>1.2539999485015869</c:v>
                </c:pt>
                <c:pt idx="1301">
                  <c:v>1.4199999570846558</c:v>
                </c:pt>
                <c:pt idx="1302">
                  <c:v>1.4040000438690186</c:v>
                </c:pt>
                <c:pt idx="1303">
                  <c:v>1.3639999628067017</c:v>
                </c:pt>
                <c:pt idx="1304">
                  <c:v>1.2625000476837158</c:v>
                </c:pt>
                <c:pt idx="1305">
                  <c:v>1.4520000219345093</c:v>
                </c:pt>
                <c:pt idx="1306">
                  <c:v>1.3999999761581421</c:v>
                </c:pt>
                <c:pt idx="1307">
                  <c:v>1.3539999723434448</c:v>
                </c:pt>
                <c:pt idx="1308">
                  <c:v>1.4259999990463257</c:v>
                </c:pt>
                <c:pt idx="1309">
                  <c:v>1.2949999570846558</c:v>
                </c:pt>
                <c:pt idx="1310">
                  <c:v>1.4700000286102295</c:v>
                </c:pt>
                <c:pt idx="1311">
                  <c:v>1.4179999828338623</c:v>
                </c:pt>
                <c:pt idx="1312">
                  <c:v>1.343999981880188</c:v>
                </c:pt>
                <c:pt idx="1313">
                  <c:v>1.4739999771118164</c:v>
                </c:pt>
                <c:pt idx="1314">
                  <c:v>1.343999981880188</c:v>
                </c:pt>
                <c:pt idx="1315">
                  <c:v>1.3159999847412109</c:v>
                </c:pt>
                <c:pt idx="1316">
                  <c:v>1.3040000200271606</c:v>
                </c:pt>
                <c:pt idx="1317">
                  <c:v>1.2519999742507935</c:v>
                </c:pt>
                <c:pt idx="1318">
                  <c:v>1.3949999809265137</c:v>
                </c:pt>
                <c:pt idx="1319">
                  <c:v>1.3999999761581421</c:v>
                </c:pt>
                <c:pt idx="1320">
                  <c:v>1.3220000267028809</c:v>
                </c:pt>
                <c:pt idx="1321">
                  <c:v>1.4299999475479126</c:v>
                </c:pt>
                <c:pt idx="1322">
                  <c:v>1.4459999799728394</c:v>
                </c:pt>
                <c:pt idx="1323">
                  <c:v>1.3059999942779541</c:v>
                </c:pt>
                <c:pt idx="1324">
                  <c:v>1.3450000286102295</c:v>
                </c:pt>
                <c:pt idx="1325">
                  <c:v>1.309999942779541</c:v>
                </c:pt>
                <c:pt idx="1326">
                  <c:v>1.3580000400543213</c:v>
                </c:pt>
                <c:pt idx="1327">
                  <c:v>1.371999979019165</c:v>
                </c:pt>
                <c:pt idx="1328">
                  <c:v>1.4075000286102295</c:v>
                </c:pt>
                <c:pt idx="1329">
                  <c:v>1.3680000305175781</c:v>
                </c:pt>
                <c:pt idx="1330">
                  <c:v>1.4049999713897705</c:v>
                </c:pt>
                <c:pt idx="1331">
                  <c:v>1.2940000295639038</c:v>
                </c:pt>
                <c:pt idx="1332">
                  <c:v>1.2599999904632568</c:v>
                </c:pt>
                <c:pt idx="1333">
                  <c:v>1.343999981880188</c:v>
                </c:pt>
                <c:pt idx="1334">
                  <c:v>1.2916666269302368</c:v>
                </c:pt>
                <c:pt idx="1335">
                  <c:v>1.127500057220459</c:v>
                </c:pt>
                <c:pt idx="1336">
                  <c:v>1.2680000066757202</c:v>
                </c:pt>
                <c:pt idx="1337">
                  <c:v>1.3250000476837158</c:v>
                </c:pt>
                <c:pt idx="1338">
                  <c:v>1.2239999771118164</c:v>
                </c:pt>
                <c:pt idx="1339">
                  <c:v>1.3420000076293945</c:v>
                </c:pt>
                <c:pt idx="1340">
                  <c:v>1.2899999618530273</c:v>
                </c:pt>
                <c:pt idx="1341">
                  <c:v>1.3324999809265137</c:v>
                </c:pt>
                <c:pt idx="1342">
                  <c:v>1.1940000057220459</c:v>
                </c:pt>
                <c:pt idx="1343">
                  <c:v>1.0740000009536743</c:v>
                </c:pt>
                <c:pt idx="1344">
                  <c:v>1.2560000419616699</c:v>
                </c:pt>
                <c:pt idx="1345">
                  <c:v>1.1460000276565552</c:v>
                </c:pt>
                <c:pt idx="1346">
                  <c:v>1.2000000476837158</c:v>
                </c:pt>
                <c:pt idx="1347">
                  <c:v>1.0900000333786011</c:v>
                </c:pt>
                <c:pt idx="1348">
                  <c:v>1.2920000553131104</c:v>
                </c:pt>
                <c:pt idx="1349">
                  <c:v>1.218000054359436</c:v>
                </c:pt>
                <c:pt idx="1350">
                  <c:v>1.2979999780654907</c:v>
                </c:pt>
                <c:pt idx="1351">
                  <c:v>1.190000057220459</c:v>
                </c:pt>
                <c:pt idx="1352">
                  <c:v>1.3240000009536743</c:v>
                </c:pt>
                <c:pt idx="1353">
                  <c:v>1.2380000352859497</c:v>
                </c:pt>
                <c:pt idx="1354">
                  <c:v>1.218000054359436</c:v>
                </c:pt>
                <c:pt idx="1355">
                  <c:v>1.1625000238418579</c:v>
                </c:pt>
                <c:pt idx="1356">
                  <c:v>1.2380000352859497</c:v>
                </c:pt>
                <c:pt idx="1357">
                  <c:v>1.2760000228881836</c:v>
                </c:pt>
                <c:pt idx="1358">
                  <c:v>1.2599999904632568</c:v>
                </c:pt>
                <c:pt idx="1359">
                  <c:v>1.2120000123977661</c:v>
                </c:pt>
                <c:pt idx="1360">
                  <c:v>1.1059999465942383</c:v>
                </c:pt>
                <c:pt idx="1361">
                  <c:v>1.3025000095367432</c:v>
                </c:pt>
                <c:pt idx="1362">
                  <c:v>1.218000054359436</c:v>
                </c:pt>
                <c:pt idx="1363">
                  <c:v>1.2599999904632568</c:v>
                </c:pt>
                <c:pt idx="1364">
                  <c:v>1.2799999713897705</c:v>
                </c:pt>
                <c:pt idx="1365">
                  <c:v>1.2139999866485596</c:v>
                </c:pt>
                <c:pt idx="1366">
                  <c:v>1.1440000534057617</c:v>
                </c:pt>
                <c:pt idx="1367">
                  <c:v>1.2760000228881836</c:v>
                </c:pt>
                <c:pt idx="1368">
                  <c:v>1.121999979019165</c:v>
                </c:pt>
                <c:pt idx="1369">
                  <c:v>1.247499942779541</c:v>
                </c:pt>
                <c:pt idx="1370">
                  <c:v>1.190000057220459</c:v>
                </c:pt>
                <c:pt idx="1371">
                  <c:v>1.2419999837875366</c:v>
                </c:pt>
                <c:pt idx="1372">
                  <c:v>1.2879999876022339</c:v>
                </c:pt>
                <c:pt idx="1373">
                  <c:v>1.1859999895095825</c:v>
                </c:pt>
                <c:pt idx="1374">
                  <c:v>1.3179999589920044</c:v>
                </c:pt>
                <c:pt idx="1375">
                  <c:v>1.1625000238418579</c:v>
                </c:pt>
                <c:pt idx="1376">
                  <c:v>1.2100000381469727</c:v>
                </c:pt>
                <c:pt idx="1377">
                  <c:v>1.3380000591278076</c:v>
                </c:pt>
                <c:pt idx="1378">
                  <c:v>1.3200000524520874</c:v>
                </c:pt>
                <c:pt idx="1379">
                  <c:v>1.3250000476837158</c:v>
                </c:pt>
                <c:pt idx="1380">
                  <c:v>1.3660000562667847</c:v>
                </c:pt>
                <c:pt idx="1381">
                  <c:v>1.3420000076293945</c:v>
                </c:pt>
                <c:pt idx="1382">
                  <c:v>1.309999942779541</c:v>
                </c:pt>
                <c:pt idx="1383">
                  <c:v>1.25</c:v>
                </c:pt>
                <c:pt idx="1384">
                  <c:v>1.3680000305175781</c:v>
                </c:pt>
                <c:pt idx="1385">
                  <c:v>1.3220000267028809</c:v>
                </c:pt>
                <c:pt idx="1386">
                  <c:v>1.2259999513626099</c:v>
                </c:pt>
                <c:pt idx="1387">
                  <c:v>1.4724999666213989</c:v>
                </c:pt>
                <c:pt idx="1388">
                  <c:v>1.5119999647140503</c:v>
                </c:pt>
                <c:pt idx="1389">
                  <c:v>1.3574999570846558</c:v>
                </c:pt>
                <c:pt idx="1390">
                  <c:v>1.3339999914169312</c:v>
                </c:pt>
                <c:pt idx="1391">
                  <c:v>1.5579999685287476</c:v>
                </c:pt>
                <c:pt idx="1392">
                  <c:v>1.4179999828338623</c:v>
                </c:pt>
                <c:pt idx="1393">
                  <c:v>1.5750000476837158</c:v>
                </c:pt>
                <c:pt idx="1394">
                  <c:v>1.3999999761581421</c:v>
                </c:pt>
                <c:pt idx="1395">
                  <c:v>1.3860000371932983</c:v>
                </c:pt>
                <c:pt idx="1396">
                  <c:v>1.4939999580383301</c:v>
                </c:pt>
                <c:pt idx="1397">
                  <c:v>1.5959999561309814</c:v>
                </c:pt>
                <c:pt idx="1398">
                  <c:v>1.4919999837875366</c:v>
                </c:pt>
                <c:pt idx="1399">
                  <c:v>1.406000018119812</c:v>
                </c:pt>
                <c:pt idx="1400">
                  <c:v>1.6200000047683716</c:v>
                </c:pt>
                <c:pt idx="1401">
                  <c:v>1.4700000286102295</c:v>
                </c:pt>
                <c:pt idx="1402">
                  <c:v>1.531999945640564</c:v>
                </c:pt>
                <c:pt idx="1403">
                  <c:v>1.3960000276565552</c:v>
                </c:pt>
                <c:pt idx="1404">
                  <c:v>1.5420000553131104</c:v>
                </c:pt>
                <c:pt idx="1405">
                  <c:v>1.437999963760376</c:v>
                </c:pt>
                <c:pt idx="1406">
                  <c:v>1.5399999618530273</c:v>
                </c:pt>
                <c:pt idx="1407">
                  <c:v>1.4900000095367432</c:v>
                </c:pt>
                <c:pt idx="1408">
                  <c:v>1.5099999904632568</c:v>
                </c:pt>
                <c:pt idx="1409">
                  <c:v>1.4800000190734863</c:v>
                </c:pt>
                <c:pt idx="1410">
                  <c:v>1.5920000076293945</c:v>
                </c:pt>
                <c:pt idx="1411">
                  <c:v>1.4720000028610229</c:v>
                </c:pt>
                <c:pt idx="1412">
                  <c:v>1.5060000419616699</c:v>
                </c:pt>
                <c:pt idx="1413">
                  <c:v>1.565000057220459</c:v>
                </c:pt>
                <c:pt idx="1414">
                  <c:v>1.4579999446868896</c:v>
                </c:pt>
                <c:pt idx="1415">
                  <c:v>1.4600000381469727</c:v>
                </c:pt>
                <c:pt idx="1416">
                  <c:v>1.4819999933242798</c:v>
                </c:pt>
                <c:pt idx="1417">
                  <c:v>1.5060000419616699</c:v>
                </c:pt>
                <c:pt idx="1418">
                  <c:v>1.5360000133514404</c:v>
                </c:pt>
                <c:pt idx="1419">
                  <c:v>1.4960000514984131</c:v>
                </c:pt>
                <c:pt idx="1420">
                  <c:v>1.6180000305175781</c:v>
                </c:pt>
                <c:pt idx="1421">
                  <c:v>1.8380000591278076</c:v>
                </c:pt>
                <c:pt idx="1422">
                  <c:v>1.809999942779541</c:v>
                </c:pt>
                <c:pt idx="1423">
                  <c:v>1.9179999828338623</c:v>
                </c:pt>
                <c:pt idx="1424">
                  <c:v>1.937999963760376</c:v>
                </c:pt>
                <c:pt idx="1425">
                  <c:v>2.0639998912811279</c:v>
                </c:pt>
                <c:pt idx="1426">
                  <c:v>2.3239998817443848</c:v>
                </c:pt>
                <c:pt idx="1427">
                  <c:v>1.8300000429153442</c:v>
                </c:pt>
                <c:pt idx="1428">
                  <c:v>2.369999885559082</c:v>
                </c:pt>
                <c:pt idx="1429">
                  <c:v>2.0739998817443848</c:v>
                </c:pt>
                <c:pt idx="1430">
                  <c:v>2.1180000305175781</c:v>
                </c:pt>
                <c:pt idx="1431">
                  <c:v>2.0299999713897705</c:v>
                </c:pt>
                <c:pt idx="1432">
                  <c:v>2.0980000495910645</c:v>
                </c:pt>
                <c:pt idx="1433">
                  <c:v>2.0220000743865967</c:v>
                </c:pt>
                <c:pt idx="1434">
                  <c:v>2.0775001049041748</c:v>
                </c:pt>
                <c:pt idx="1435">
                  <c:v>2.0999999046325684</c:v>
                </c:pt>
                <c:pt idx="1436">
                  <c:v>2.1059999465942383</c:v>
                </c:pt>
                <c:pt idx="1437">
                  <c:v>2.0280001163482666</c:v>
                </c:pt>
                <c:pt idx="1438">
                  <c:v>2.0699999332427979</c:v>
                </c:pt>
                <c:pt idx="1439">
                  <c:v>2</c:v>
                </c:pt>
                <c:pt idx="1440">
                  <c:v>2.122499942779541</c:v>
                </c:pt>
                <c:pt idx="1441">
                  <c:v>2.1099998950958252</c:v>
                </c:pt>
                <c:pt idx="1442">
                  <c:v>1.9559999704360962</c:v>
                </c:pt>
                <c:pt idx="1443">
                  <c:v>1.8259999752044678</c:v>
                </c:pt>
                <c:pt idx="1444">
                  <c:v>1.7424999475479126</c:v>
                </c:pt>
                <c:pt idx="1445">
                  <c:v>1.6799999475479126</c:v>
                </c:pt>
                <c:pt idx="1446">
                  <c:v>1.5219999551773071</c:v>
                </c:pt>
                <c:pt idx="1447">
                  <c:v>1.8159999847412109</c:v>
                </c:pt>
                <c:pt idx="1448">
                  <c:v>1.9759999513626099</c:v>
                </c:pt>
                <c:pt idx="1449">
                  <c:v>1.8179999589920044</c:v>
                </c:pt>
                <c:pt idx="1450">
                  <c:v>1.7359999418258667</c:v>
                </c:pt>
                <c:pt idx="1451">
                  <c:v>1.8400000333786011</c:v>
                </c:pt>
                <c:pt idx="1452">
                  <c:v>1.812000036239624</c:v>
                </c:pt>
                <c:pt idx="1453">
                  <c:v>1.6720000505447388</c:v>
                </c:pt>
                <c:pt idx="1454">
                  <c:v>1.6399999856948853</c:v>
                </c:pt>
                <c:pt idx="1455">
                  <c:v>1.5140000581741333</c:v>
                </c:pt>
                <c:pt idx="1456">
                  <c:v>1.5019999742507935</c:v>
                </c:pt>
                <c:pt idx="1457">
                  <c:v>1.468000054359436</c:v>
                </c:pt>
                <c:pt idx="1458">
                  <c:v>1.6940000057220459</c:v>
                </c:pt>
                <c:pt idx="1459">
                  <c:v>1.4750000238418579</c:v>
                </c:pt>
                <c:pt idx="1460">
                  <c:v>1.559999942779541</c:v>
                </c:pt>
                <c:pt idx="1461">
                  <c:v>1.5679999589920044</c:v>
                </c:pt>
                <c:pt idx="1462">
                  <c:v>1.7039999961853027</c:v>
                </c:pt>
                <c:pt idx="1463">
                  <c:v>1.715999960899353</c:v>
                </c:pt>
                <c:pt idx="1464">
                  <c:v>1.8424999713897705</c:v>
                </c:pt>
                <c:pt idx="1465">
                  <c:v>1.8999999761581421</c:v>
                </c:pt>
                <c:pt idx="1466">
                  <c:v>1.8940000534057617</c:v>
                </c:pt>
                <c:pt idx="1467">
                  <c:v>1.6779999732971191</c:v>
                </c:pt>
                <c:pt idx="1468">
                  <c:v>1.7740000486373901</c:v>
                </c:pt>
                <c:pt idx="1469">
                  <c:v>1.8020000457763672</c:v>
                </c:pt>
                <c:pt idx="1470">
                  <c:v>2.2239999771118164</c:v>
                </c:pt>
                <c:pt idx="1471">
                  <c:v>2.1099998950958252</c:v>
                </c:pt>
                <c:pt idx="1472">
                  <c:v>1.8400000333786011</c:v>
                </c:pt>
                <c:pt idx="1473">
                  <c:v>1.8949999809265137</c:v>
                </c:pt>
                <c:pt idx="1474">
                  <c:v>1.9579999446868896</c:v>
                </c:pt>
                <c:pt idx="1475">
                  <c:v>1.9179999828338623</c:v>
                </c:pt>
                <c:pt idx="1476">
                  <c:v>1.8919999599456787</c:v>
                </c:pt>
                <c:pt idx="1477">
                  <c:v>1.687999963760376</c:v>
                </c:pt>
                <c:pt idx="1478">
                  <c:v>1.7200000286102295</c:v>
                </c:pt>
                <c:pt idx="1479">
                  <c:v>1.6940000057220459</c:v>
                </c:pt>
                <c:pt idx="1480">
                  <c:v>1.7339999675750732</c:v>
                </c:pt>
                <c:pt idx="1481">
                  <c:v>1.9440000057220459</c:v>
                </c:pt>
                <c:pt idx="1482">
                  <c:v>1.8799999952316284</c:v>
                </c:pt>
                <c:pt idx="1483">
                  <c:v>1.6820000410079956</c:v>
                </c:pt>
                <c:pt idx="1484">
                  <c:v>1.6074999570846558</c:v>
                </c:pt>
                <c:pt idx="1485">
                  <c:v>1.5579999685287476</c:v>
                </c:pt>
                <c:pt idx="1486">
                  <c:v>1.6940000057220459</c:v>
                </c:pt>
                <c:pt idx="1487">
                  <c:v>1.6460000276565552</c:v>
                </c:pt>
                <c:pt idx="1488">
                  <c:v>1.4919999837875366</c:v>
                </c:pt>
                <c:pt idx="1489">
                  <c:v>1.5959999561309814</c:v>
                </c:pt>
                <c:pt idx="1490">
                  <c:v>1.593999981880188</c:v>
                </c:pt>
                <c:pt idx="1491">
                  <c:v>1.5240000486373901</c:v>
                </c:pt>
                <c:pt idx="1492">
                  <c:v>1.4950000047683716</c:v>
                </c:pt>
                <c:pt idx="1493">
                  <c:v>1.5659999847412109</c:v>
                </c:pt>
                <c:pt idx="1494">
                  <c:v>1.6660000085830688</c:v>
                </c:pt>
                <c:pt idx="1495">
                  <c:v>1.7419999837875366</c:v>
                </c:pt>
                <c:pt idx="1496">
                  <c:v>1.8300000429153442</c:v>
                </c:pt>
                <c:pt idx="1497">
                  <c:v>1.9299999475479126</c:v>
                </c:pt>
                <c:pt idx="1498">
                  <c:v>1.8760000467300415</c:v>
                </c:pt>
                <c:pt idx="1499">
                  <c:v>1.843999981880188</c:v>
                </c:pt>
                <c:pt idx="1500">
                  <c:v>1.9559999704360962</c:v>
                </c:pt>
                <c:pt idx="1501">
                  <c:v>2.0859999656677246</c:v>
                </c:pt>
                <c:pt idx="1502">
                  <c:v>2.0999999046325684</c:v>
                </c:pt>
                <c:pt idx="1503">
                  <c:v>2.2820000648498535</c:v>
                </c:pt>
                <c:pt idx="1504">
                  <c:v>2.2300000190734863</c:v>
                </c:pt>
                <c:pt idx="1505">
                  <c:v>2.1500000953674316</c:v>
                </c:pt>
                <c:pt idx="1506">
                  <c:v>1.9819999933242798</c:v>
                </c:pt>
                <c:pt idx="1507">
                  <c:v>1.8839999437332153</c:v>
                </c:pt>
                <c:pt idx="1508">
                  <c:v>2.0179998874664307</c:v>
                </c:pt>
                <c:pt idx="1509">
                  <c:v>2.1500000953674316</c:v>
                </c:pt>
                <c:pt idx="1510">
                  <c:v>2.2039999961853027</c:v>
                </c:pt>
                <c:pt idx="1511">
                  <c:v>2.2850000858306885</c:v>
                </c:pt>
                <c:pt idx="1512">
                  <c:v>2.190000057220459</c:v>
                </c:pt>
                <c:pt idx="1513">
                  <c:v>2.1600000858306885</c:v>
                </c:pt>
                <c:pt idx="1514">
                  <c:v>2.0499999523162842</c:v>
                </c:pt>
                <c:pt idx="1515">
                  <c:v>2.1419999599456787</c:v>
                </c:pt>
                <c:pt idx="1516">
                  <c:v>2.1475000381469727</c:v>
                </c:pt>
                <c:pt idx="1517">
                  <c:v>2.0299999713897705</c:v>
                </c:pt>
                <c:pt idx="1518">
                  <c:v>2.1080000400543213</c:v>
                </c:pt>
                <c:pt idx="1519">
                  <c:v>2.0940001010894775</c:v>
                </c:pt>
                <c:pt idx="1520">
                  <c:v>2.1440000534057617</c:v>
                </c:pt>
                <c:pt idx="1521">
                  <c:v>2.187999963760376</c:v>
                </c:pt>
                <c:pt idx="1522">
                  <c:v>2.1579999923706055</c:v>
                </c:pt>
                <c:pt idx="1523">
                  <c:v>2.2379999160766602</c:v>
                </c:pt>
                <c:pt idx="1524">
                  <c:v>2.1979999542236328</c:v>
                </c:pt>
                <c:pt idx="1525">
                  <c:v>2.2149999141693115</c:v>
                </c:pt>
                <c:pt idx="1526">
                  <c:v>2.0959999561309814</c:v>
                </c:pt>
                <c:pt idx="1527">
                  <c:v>2.0239999294281006</c:v>
                </c:pt>
                <c:pt idx="1528">
                  <c:v>2.059999942779541</c:v>
                </c:pt>
                <c:pt idx="1529">
                  <c:v>1.9720000028610229</c:v>
                </c:pt>
                <c:pt idx="1530">
                  <c:v>2.0824999809265137</c:v>
                </c:pt>
                <c:pt idx="1531">
                  <c:v>2.1540000438690186</c:v>
                </c:pt>
                <c:pt idx="1532">
                  <c:v>2.0199999809265137</c:v>
                </c:pt>
                <c:pt idx="1533">
                  <c:v>1.965999960899353</c:v>
                </c:pt>
                <c:pt idx="1534">
                  <c:v>1.940000057220459</c:v>
                </c:pt>
                <c:pt idx="1535">
                  <c:v>2.002000093460083</c:v>
                </c:pt>
                <c:pt idx="1536">
                  <c:v>2.0799999237060547</c:v>
                </c:pt>
                <c:pt idx="1537">
                  <c:v>2.0940001010894775</c:v>
                </c:pt>
                <c:pt idx="1538">
                  <c:v>2.1500000953674316</c:v>
                </c:pt>
                <c:pt idx="1539">
                  <c:v>2.130000114440918</c:v>
                </c:pt>
                <c:pt idx="1540">
                  <c:v>2.0720000267028809</c:v>
                </c:pt>
                <c:pt idx="1541">
                  <c:v>2.0299999713897705</c:v>
                </c:pt>
                <c:pt idx="1542">
                  <c:v>2.065000057220459</c:v>
                </c:pt>
                <c:pt idx="1543">
                  <c:v>1.8079999685287476</c:v>
                </c:pt>
                <c:pt idx="1544">
                  <c:v>1.8350000381469727</c:v>
                </c:pt>
                <c:pt idx="1545">
                  <c:v>1.8580000400543213</c:v>
                </c:pt>
                <c:pt idx="1546">
                  <c:v>1.8860000371932983</c:v>
                </c:pt>
                <c:pt idx="1547">
                  <c:v>1.8539999723434448</c:v>
                </c:pt>
                <c:pt idx="1548">
                  <c:v>1.8999999761581421</c:v>
                </c:pt>
                <c:pt idx="1549">
                  <c:v>1.9950000047683716</c:v>
                </c:pt>
                <c:pt idx="1550">
                  <c:v>2.0799999237060547</c:v>
                </c:pt>
                <c:pt idx="1551">
                  <c:v>2.0239999294281006</c:v>
                </c:pt>
                <c:pt idx="1552">
                  <c:v>2.0999999046325684</c:v>
                </c:pt>
                <c:pt idx="1553">
                  <c:v>2.1099998950958252</c:v>
                </c:pt>
                <c:pt idx="1554">
                  <c:v>1.9639999866485596</c:v>
                </c:pt>
                <c:pt idx="1555">
                  <c:v>2.0639998912811279</c:v>
                </c:pt>
                <c:pt idx="1556">
                  <c:v>1.9624999761581421</c:v>
                </c:pt>
                <c:pt idx="1557">
                  <c:v>1.9019999504089355</c:v>
                </c:pt>
                <c:pt idx="1558">
                  <c:v>1.871999979019165</c:v>
                </c:pt>
                <c:pt idx="1559">
                  <c:v>1.8619999885559082</c:v>
                </c:pt>
                <c:pt idx="1560">
                  <c:v>1.8059999942779541</c:v>
                </c:pt>
                <c:pt idx="1561">
                  <c:v>1.6779999732971191</c:v>
                </c:pt>
                <c:pt idx="1562">
                  <c:v>1.7439999580383301</c:v>
                </c:pt>
                <c:pt idx="1563">
                  <c:v>1.7649999856948853</c:v>
                </c:pt>
                <c:pt idx="1564">
                  <c:v>1.8760000467300415</c:v>
                </c:pt>
                <c:pt idx="1565">
                  <c:v>1.8600000143051147</c:v>
                </c:pt>
                <c:pt idx="1566">
                  <c:v>1.8839999437332153</c:v>
                </c:pt>
                <c:pt idx="1567">
                  <c:v>1.8240000009536743</c:v>
                </c:pt>
                <c:pt idx="1568">
                  <c:v>1.7825000286102295</c:v>
                </c:pt>
                <c:pt idx="1569">
                  <c:v>1.9019999504089355</c:v>
                </c:pt>
                <c:pt idx="1570">
                  <c:v>1.9140000343322754</c:v>
                </c:pt>
                <c:pt idx="1571">
                  <c:v>1.8739999532699585</c:v>
                </c:pt>
                <c:pt idx="1572">
                  <c:v>1.8680000305175781</c:v>
                </c:pt>
                <c:pt idx="1573">
                  <c:v>1.9179999828338623</c:v>
                </c:pt>
                <c:pt idx="1574">
                  <c:v>1.9739999771118164</c:v>
                </c:pt>
                <c:pt idx="1575">
                  <c:v>2.0079998970031738</c:v>
                </c:pt>
                <c:pt idx="1576">
                  <c:v>2.0780000686645508</c:v>
                </c:pt>
                <c:pt idx="1577">
                  <c:v>1.9850000143051147</c:v>
                </c:pt>
                <c:pt idx="1578">
                  <c:v>2.1766667366027832</c:v>
                </c:pt>
                <c:pt idx="1579">
                  <c:v>2.1019999980926514</c:v>
                </c:pt>
                <c:pt idx="1580">
                  <c:v>2.0639998912811279</c:v>
                </c:pt>
                <c:pt idx="1581">
                  <c:v>2.1140000820159912</c:v>
                </c:pt>
                <c:pt idx="1582">
                  <c:v>1.9299999475479126</c:v>
                </c:pt>
                <c:pt idx="1583">
                  <c:v>2.0079998970031738</c:v>
                </c:pt>
                <c:pt idx="1584">
                  <c:v>2.0420000553131104</c:v>
                </c:pt>
                <c:pt idx="1585">
                  <c:v>2.190000057220459</c:v>
                </c:pt>
                <c:pt idx="1586">
                  <c:v>2.1519999504089355</c:v>
                </c:pt>
                <c:pt idx="1587">
                  <c:v>1.8474999666213989</c:v>
                </c:pt>
                <c:pt idx="1588">
                  <c:v>1.8250000476837158</c:v>
                </c:pt>
                <c:pt idx="1589">
                  <c:v>2.1040000915527344</c:v>
                </c:pt>
                <c:pt idx="1590">
                  <c:v>1.9179999828338623</c:v>
                </c:pt>
                <c:pt idx="1591">
                  <c:v>1.9520000219345093</c:v>
                </c:pt>
                <c:pt idx="1592">
                  <c:v>2.0299999713897705</c:v>
                </c:pt>
                <c:pt idx="1593">
                  <c:v>2.0099999904632568</c:v>
                </c:pt>
                <c:pt idx="1594">
                  <c:v>1.9824999570846558</c:v>
                </c:pt>
                <c:pt idx="1595">
                  <c:v>2.0539999008178711</c:v>
                </c:pt>
                <c:pt idx="1596">
                  <c:v>1.9099999666213989</c:v>
                </c:pt>
                <c:pt idx="1597">
                  <c:v>1.8999999761581421</c:v>
                </c:pt>
                <c:pt idx="1598">
                  <c:v>2.0060000419616699</c:v>
                </c:pt>
                <c:pt idx="1599">
                  <c:v>1.9639999866485596</c:v>
                </c:pt>
                <c:pt idx="1600">
                  <c:v>1.9125000238418579</c:v>
                </c:pt>
                <c:pt idx="1601">
                  <c:v>1.9420000314712524</c:v>
                </c:pt>
                <c:pt idx="1602">
                  <c:v>1.8700000047683716</c:v>
                </c:pt>
                <c:pt idx="1603">
                  <c:v>1.6779999732971191</c:v>
                </c:pt>
                <c:pt idx="1604">
                  <c:v>1.7460000514984131</c:v>
                </c:pt>
                <c:pt idx="1605">
                  <c:v>1.7539999485015869</c:v>
                </c:pt>
                <c:pt idx="1606">
                  <c:v>1.7899999618530273</c:v>
                </c:pt>
                <c:pt idx="1607">
                  <c:v>1.8480000495910645</c:v>
                </c:pt>
                <c:pt idx="1608">
                  <c:v>1.7879999876022339</c:v>
                </c:pt>
                <c:pt idx="1609">
                  <c:v>1.7259999513626099</c:v>
                </c:pt>
                <c:pt idx="1610">
                  <c:v>1.7599999904632568</c:v>
                </c:pt>
                <c:pt idx="1611">
                  <c:v>1.6799999475479126</c:v>
                </c:pt>
                <c:pt idx="1612">
                  <c:v>1.6080000400543213</c:v>
                </c:pt>
                <c:pt idx="1613">
                  <c:v>1.6339999437332153</c:v>
                </c:pt>
                <c:pt idx="1614">
                  <c:v>1.6525000333786011</c:v>
                </c:pt>
                <c:pt idx="1615">
                  <c:v>1.6660000085830688</c:v>
                </c:pt>
                <c:pt idx="1616">
                  <c:v>1.6440000534057617</c:v>
                </c:pt>
                <c:pt idx="1617">
                  <c:v>1.7779999971389771</c:v>
                </c:pt>
                <c:pt idx="1618">
                  <c:v>1.7999999523162842</c:v>
                </c:pt>
                <c:pt idx="1619">
                  <c:v>1.7139999866485596</c:v>
                </c:pt>
                <c:pt idx="1620">
                  <c:v>1.747499942779541</c:v>
                </c:pt>
                <c:pt idx="1621">
                  <c:v>1.8619999885559082</c:v>
                </c:pt>
                <c:pt idx="1622">
                  <c:v>1.8420000076293945</c:v>
                </c:pt>
                <c:pt idx="1623">
                  <c:v>1.8519999980926514</c:v>
                </c:pt>
                <c:pt idx="1624">
                  <c:v>1.9800000190734863</c:v>
                </c:pt>
                <c:pt idx="1625">
                  <c:v>1.9780000448226929</c:v>
                </c:pt>
                <c:pt idx="1626">
                  <c:v>2.0280001163482666</c:v>
                </c:pt>
                <c:pt idx="1627">
                  <c:v>2.0420000553131104</c:v>
                </c:pt>
                <c:pt idx="1628">
                  <c:v>2.0174999237060547</c:v>
                </c:pt>
                <c:pt idx="1629">
                  <c:v>2.1600000858306885</c:v>
                </c:pt>
                <c:pt idx="1630">
                  <c:v>2.2060000896453857</c:v>
                </c:pt>
                <c:pt idx="1631">
                  <c:v>2.247999906539917</c:v>
                </c:pt>
                <c:pt idx="1632">
                  <c:v>2.2760000228881836</c:v>
                </c:pt>
                <c:pt idx="1633">
                  <c:v>2.3180000782012939</c:v>
                </c:pt>
                <c:pt idx="1634">
                  <c:v>2.2874999046325684</c:v>
                </c:pt>
                <c:pt idx="1635">
                  <c:v>2.0160000324249268</c:v>
                </c:pt>
                <c:pt idx="1636">
                  <c:v>2.128000020980835</c:v>
                </c:pt>
                <c:pt idx="1637">
                  <c:v>2.1359999179840088</c:v>
                </c:pt>
                <c:pt idx="1638">
                  <c:v>2.130000114440918</c:v>
                </c:pt>
                <c:pt idx="1639">
                  <c:v>1.9839999675750732</c:v>
                </c:pt>
                <c:pt idx="1640">
                  <c:v>1.9140000343322754</c:v>
                </c:pt>
                <c:pt idx="1641">
                  <c:v>1.934999942779541</c:v>
                </c:pt>
                <c:pt idx="1642">
                  <c:v>2.0499999523162842</c:v>
                </c:pt>
                <c:pt idx="1643">
                  <c:v>1.9800000190734863</c:v>
                </c:pt>
                <c:pt idx="1644">
                  <c:v>2.0099999904632568</c:v>
                </c:pt>
                <c:pt idx="1645">
                  <c:v>2.0580000877380371</c:v>
                </c:pt>
                <c:pt idx="1646">
                  <c:v>1.7875000238418579</c:v>
                </c:pt>
                <c:pt idx="1647">
                  <c:v>1.8300000429153442</c:v>
                </c:pt>
                <c:pt idx="1648">
                  <c:v>1.9049999713897705</c:v>
                </c:pt>
                <c:pt idx="1649">
                  <c:v>1.940000057220459</c:v>
                </c:pt>
                <c:pt idx="1650">
                  <c:v>1.8940000534057617</c:v>
                </c:pt>
                <c:pt idx="1651">
                  <c:v>1.8960000276565552</c:v>
                </c:pt>
                <c:pt idx="1652">
                  <c:v>1.9325000047683716</c:v>
                </c:pt>
                <c:pt idx="1653">
                  <c:v>1.9800000190734863</c:v>
                </c:pt>
                <c:pt idx="1654">
                  <c:v>2.0739998817443848</c:v>
                </c:pt>
                <c:pt idx="1655">
                  <c:v>2.0460000038146973</c:v>
                </c:pt>
                <c:pt idx="1656">
                  <c:v>1.8519999980926514</c:v>
                </c:pt>
                <c:pt idx="1657">
                  <c:v>1.7799999713897705</c:v>
                </c:pt>
                <c:pt idx="1658">
                  <c:v>2.0099999904632568</c:v>
                </c:pt>
                <c:pt idx="1659">
                  <c:v>1.8279999494552612</c:v>
                </c:pt>
                <c:pt idx="1660">
                  <c:v>1.8700000047683716</c:v>
                </c:pt>
                <c:pt idx="1661">
                  <c:v>1.8324999809265137</c:v>
                </c:pt>
                <c:pt idx="1662">
                  <c:v>1.8420000076293945</c:v>
                </c:pt>
                <c:pt idx="1663">
                  <c:v>1.8059999942779541</c:v>
                </c:pt>
                <c:pt idx="1664">
                  <c:v>1.9440000057220459</c:v>
                </c:pt>
                <c:pt idx="1665">
                  <c:v>1.9780000448226929</c:v>
                </c:pt>
                <c:pt idx="1666">
                  <c:v>1.9700000286102295</c:v>
                </c:pt>
                <c:pt idx="1667">
                  <c:v>1.9259999990463257</c:v>
                </c:pt>
                <c:pt idx="1668">
                  <c:v>1.9600000381469727</c:v>
                </c:pt>
                <c:pt idx="1669">
                  <c:v>2.0160000324249268</c:v>
                </c:pt>
                <c:pt idx="1670">
                  <c:v>1.8639999628067017</c:v>
                </c:pt>
                <c:pt idx="1671">
                  <c:v>1.718000054359436</c:v>
                </c:pt>
                <c:pt idx="1672">
                  <c:v>1.7200000286102295</c:v>
                </c:pt>
                <c:pt idx="1673">
                  <c:v>1.7660000324249268</c:v>
                </c:pt>
                <c:pt idx="1674">
                  <c:v>1.6080000400543213</c:v>
                </c:pt>
                <c:pt idx="1675">
                  <c:v>1.6859999895095825</c:v>
                </c:pt>
                <c:pt idx="1676">
                  <c:v>1.7220000028610229</c:v>
                </c:pt>
                <c:pt idx="1677">
                  <c:v>2.0120000839233398</c:v>
                </c:pt>
                <c:pt idx="1678">
                  <c:v>1.7300000190734863</c:v>
                </c:pt>
                <c:pt idx="1679">
                  <c:v>1.781999945640564</c:v>
                </c:pt>
                <c:pt idx="1680">
                  <c:v>1.815000057220459</c:v>
                </c:pt>
                <c:pt idx="1681">
                  <c:v>1.9900000095367432</c:v>
                </c:pt>
                <c:pt idx="1682">
                  <c:v>1.8660000562667847</c:v>
                </c:pt>
                <c:pt idx="1683">
                  <c:v>1.7979999780654907</c:v>
                </c:pt>
                <c:pt idx="1684">
                  <c:v>1.906000018119812</c:v>
                </c:pt>
                <c:pt idx="1685">
                  <c:v>1.6419999599456787</c:v>
                </c:pt>
                <c:pt idx="1686">
                  <c:v>1.6375000476837158</c:v>
                </c:pt>
                <c:pt idx="1687">
                  <c:v>1.6299999952316284</c:v>
                </c:pt>
                <c:pt idx="1688">
                  <c:v>1.7699999809265137</c:v>
                </c:pt>
                <c:pt idx="1689">
                  <c:v>1.593999981880188</c:v>
                </c:pt>
                <c:pt idx="1690">
                  <c:v>1.5299999713897705</c:v>
                </c:pt>
                <c:pt idx="1691">
                  <c:v>1.7680000066757202</c:v>
                </c:pt>
                <c:pt idx="1692">
                  <c:v>1.6360000371932983</c:v>
                </c:pt>
                <c:pt idx="1693">
                  <c:v>1.5475000143051147</c:v>
                </c:pt>
                <c:pt idx="1694">
                  <c:v>1.6940000057220459</c:v>
                </c:pt>
                <c:pt idx="1695">
                  <c:v>1.6100000143051147</c:v>
                </c:pt>
                <c:pt idx="1696">
                  <c:v>1.628000020980835</c:v>
                </c:pt>
                <c:pt idx="1697">
                  <c:v>1.5959999561309814</c:v>
                </c:pt>
                <c:pt idx="1698">
                  <c:v>1.7599999904632568</c:v>
                </c:pt>
                <c:pt idx="1699">
                  <c:v>1.6200000047683716</c:v>
                </c:pt>
                <c:pt idx="1700">
                  <c:v>1.5260000228881836</c:v>
                </c:pt>
                <c:pt idx="1701">
                  <c:v>1.5119999647140503</c:v>
                </c:pt>
                <c:pt idx="1702">
                  <c:v>1.6019999980926514</c:v>
                </c:pt>
                <c:pt idx="1703">
                  <c:v>1.5974999666213989</c:v>
                </c:pt>
                <c:pt idx="1704">
                  <c:v>1.5279999971389771</c:v>
                </c:pt>
                <c:pt idx="1705">
                  <c:v>1.5479999780654907</c:v>
                </c:pt>
                <c:pt idx="1706">
                  <c:v>1.7619999647140503</c:v>
                </c:pt>
                <c:pt idx="1707">
                  <c:v>1.6679999828338623</c:v>
                </c:pt>
                <c:pt idx="1708">
                  <c:v>1.628000020980835</c:v>
                </c:pt>
                <c:pt idx="1709">
                  <c:v>1.5440000295639038</c:v>
                </c:pt>
                <c:pt idx="1710">
                  <c:v>1.3839999437332153</c:v>
                </c:pt>
                <c:pt idx="1711">
                  <c:v>1.4874999523162842</c:v>
                </c:pt>
                <c:pt idx="1712">
                  <c:v>1.4780000448226929</c:v>
                </c:pt>
                <c:pt idx="1713">
                  <c:v>1.4859999418258667</c:v>
                </c:pt>
                <c:pt idx="1714">
                  <c:v>1.4539999961853027</c:v>
                </c:pt>
                <c:pt idx="1715">
                  <c:v>1.3500000238418579</c:v>
                </c:pt>
                <c:pt idx="1716">
                  <c:v>1.5659999847412109</c:v>
                </c:pt>
                <c:pt idx="1717">
                  <c:v>1.5740000009536743</c:v>
                </c:pt>
                <c:pt idx="1718">
                  <c:v>1.6425000429153442</c:v>
                </c:pt>
                <c:pt idx="1719">
                  <c:v>1.5060000419616699</c:v>
                </c:pt>
                <c:pt idx="1720">
                  <c:v>1.5175000429153442</c:v>
                </c:pt>
                <c:pt idx="1721">
                  <c:v>1.6080000400543213</c:v>
                </c:pt>
                <c:pt idx="1722">
                  <c:v>1.5700000524520874</c:v>
                </c:pt>
                <c:pt idx="1723">
                  <c:v>1.7000000476837158</c:v>
                </c:pt>
                <c:pt idx="1724">
                  <c:v>1.5219999551773071</c:v>
                </c:pt>
                <c:pt idx="1725">
                  <c:v>1.5540000200271606</c:v>
                </c:pt>
                <c:pt idx="1726">
                  <c:v>1.4500000476837158</c:v>
                </c:pt>
                <c:pt idx="1727">
                  <c:v>1.5839999914169312</c:v>
                </c:pt>
                <c:pt idx="1728">
                  <c:v>1.6759999990463257</c:v>
                </c:pt>
                <c:pt idx="1729">
                  <c:v>1.6119999885559082</c:v>
                </c:pt>
                <c:pt idx="1730">
                  <c:v>1.5540000200271606</c:v>
                </c:pt>
                <c:pt idx="1731">
                  <c:v>1.6399999856948853</c:v>
                </c:pt>
                <c:pt idx="1732">
                  <c:v>1.5349999666213989</c:v>
                </c:pt>
                <c:pt idx="1733">
                  <c:v>1.6499999761581421</c:v>
                </c:pt>
                <c:pt idx="1734">
                  <c:v>1.6820000410079956</c:v>
                </c:pt>
                <c:pt idx="1735">
                  <c:v>1.6619999408721924</c:v>
                </c:pt>
                <c:pt idx="1736">
                  <c:v>1.5299999713897705</c:v>
                </c:pt>
                <c:pt idx="1737">
                  <c:v>1.6649999618530273</c:v>
                </c:pt>
                <c:pt idx="1738">
                  <c:v>1.690000057220459</c:v>
                </c:pt>
                <c:pt idx="1739">
                  <c:v>1.6660000085830688</c:v>
                </c:pt>
                <c:pt idx="1740">
                  <c:v>1.5520000457763672</c:v>
                </c:pt>
                <c:pt idx="1741">
                  <c:v>1.5</c:v>
                </c:pt>
                <c:pt idx="1742">
                  <c:v>1.5724999904632568</c:v>
                </c:pt>
                <c:pt idx="1743">
                  <c:v>1.5520000457763672</c:v>
                </c:pt>
                <c:pt idx="1744">
                  <c:v>1.5540000200271606</c:v>
                </c:pt>
                <c:pt idx="1745">
                  <c:v>1.562000036239624</c:v>
                </c:pt>
                <c:pt idx="1746">
                  <c:v>1.5149999856948853</c:v>
                </c:pt>
                <c:pt idx="1747">
                  <c:v>1.5299999713897705</c:v>
                </c:pt>
                <c:pt idx="1748">
                  <c:v>1.4919999837875366</c:v>
                </c:pt>
                <c:pt idx="1749">
                  <c:v>1.4939999580383301</c:v>
                </c:pt>
                <c:pt idx="1750">
                  <c:v>1.4850000143051147</c:v>
                </c:pt>
                <c:pt idx="1751">
                  <c:v>1.4739999771118164</c:v>
                </c:pt>
                <c:pt idx="1752">
                  <c:v>1.4880000352859497</c:v>
                </c:pt>
                <c:pt idx="1753">
                  <c:v>1.5119999647140503</c:v>
                </c:pt>
                <c:pt idx="1754">
                  <c:v>1.4600000381469727</c:v>
                </c:pt>
                <c:pt idx="1755">
                  <c:v>1.4099999666213989</c:v>
                </c:pt>
                <c:pt idx="1756">
                  <c:v>1.4240000247955322</c:v>
                </c:pt>
                <c:pt idx="1757">
                  <c:v>1.3999999761581421</c:v>
                </c:pt>
                <c:pt idx="1758">
                  <c:v>1.437999963760376</c:v>
                </c:pt>
                <c:pt idx="1759">
                  <c:v>1.4175000190734863</c:v>
                </c:pt>
                <c:pt idx="1760">
                  <c:v>1.4880000352859497</c:v>
                </c:pt>
                <c:pt idx="1761">
                  <c:v>1.4539999961853027</c:v>
                </c:pt>
                <c:pt idx="1762">
                  <c:v>1.5399999618530273</c:v>
                </c:pt>
                <c:pt idx="1763">
                  <c:v>1.5440000295639038</c:v>
                </c:pt>
                <c:pt idx="1764">
                  <c:v>1.5420000553131104</c:v>
                </c:pt>
                <c:pt idx="1765">
                  <c:v>1.531999945640564</c:v>
                </c:pt>
                <c:pt idx="1766">
                  <c:v>1.5640000104904175</c:v>
                </c:pt>
                <c:pt idx="1767">
                  <c:v>1.5980000495910645</c:v>
                </c:pt>
                <c:pt idx="1768">
                  <c:v>1.5800000429153442</c:v>
                </c:pt>
                <c:pt idx="1769">
                  <c:v>1.6749999523162842</c:v>
                </c:pt>
                <c:pt idx="1770">
                  <c:v>1.5880000591278076</c:v>
                </c:pt>
                <c:pt idx="1771">
                  <c:v>1.5260000228881836</c:v>
                </c:pt>
                <c:pt idx="1772">
                  <c:v>1.5700000524520874</c:v>
                </c:pt>
                <c:pt idx="1773">
                  <c:v>1.5579999685287476</c:v>
                </c:pt>
                <c:pt idx="1774">
                  <c:v>1.5325000286102295</c:v>
                </c:pt>
                <c:pt idx="1775">
                  <c:v>1.5</c:v>
                </c:pt>
                <c:pt idx="1776">
                  <c:v>1.5099999904632568</c:v>
                </c:pt>
                <c:pt idx="1777">
                  <c:v>1.5219999551773071</c:v>
                </c:pt>
                <c:pt idx="1778">
                  <c:v>1.4839999675750732</c:v>
                </c:pt>
                <c:pt idx="1779">
                  <c:v>1.531999945640564</c:v>
                </c:pt>
                <c:pt idx="1780">
                  <c:v>1.559999942779541</c:v>
                </c:pt>
                <c:pt idx="1781">
                  <c:v>1.5720000267028809</c:v>
                </c:pt>
                <c:pt idx="1782">
                  <c:v>1.6239999532699585</c:v>
                </c:pt>
                <c:pt idx="1783">
                  <c:v>1.5774999856948853</c:v>
                </c:pt>
                <c:pt idx="1784">
                  <c:v>1.5460000038146973</c:v>
                </c:pt>
                <c:pt idx="1785">
                  <c:v>1.5720000267028809</c:v>
                </c:pt>
                <c:pt idx="1786">
                  <c:v>1.6119999885559082</c:v>
                </c:pt>
                <c:pt idx="1787">
                  <c:v>1.6100000143051147</c:v>
                </c:pt>
                <c:pt idx="1788">
                  <c:v>1.5800000429153442</c:v>
                </c:pt>
                <c:pt idx="1789">
                  <c:v>1.6380000114440918</c:v>
                </c:pt>
                <c:pt idx="1790">
                  <c:v>1.6019999980926514</c:v>
                </c:pt>
                <c:pt idx="1791">
                  <c:v>1.6959999799728394</c:v>
                </c:pt>
                <c:pt idx="1792">
                  <c:v>1.7575000524520874</c:v>
                </c:pt>
                <c:pt idx="1793">
                  <c:v>1.8459999561309814</c:v>
                </c:pt>
                <c:pt idx="1794">
                  <c:v>1.8324999809265137</c:v>
                </c:pt>
                <c:pt idx="1795">
                  <c:v>1.7760000228881836</c:v>
                </c:pt>
                <c:pt idx="1796">
                  <c:v>1.8020000457763672</c:v>
                </c:pt>
                <c:pt idx="1797">
                  <c:v>1.8059999942779541</c:v>
                </c:pt>
                <c:pt idx="1798">
                  <c:v>1.8140000104904175</c:v>
                </c:pt>
                <c:pt idx="1799">
                  <c:v>1.8500000238418579</c:v>
                </c:pt>
                <c:pt idx="1800">
                  <c:v>1.8424999713897705</c:v>
                </c:pt>
                <c:pt idx="1801">
                  <c:v>1.7400000095367432</c:v>
                </c:pt>
                <c:pt idx="1802">
                  <c:v>1.7424999475479126</c:v>
                </c:pt>
                <c:pt idx="1803">
                  <c:v>1.6599999666213989</c:v>
                </c:pt>
                <c:pt idx="1804">
                  <c:v>1.6799999475479126</c:v>
                </c:pt>
                <c:pt idx="1805">
                  <c:v>1.6779999732971191</c:v>
                </c:pt>
                <c:pt idx="1806">
                  <c:v>1.6920000314712524</c:v>
                </c:pt>
                <c:pt idx="1807">
                  <c:v>1.7000000476837158</c:v>
                </c:pt>
                <c:pt idx="1808">
                  <c:v>1.6299999952316284</c:v>
                </c:pt>
                <c:pt idx="1809">
                  <c:v>1.628000020980835</c:v>
                </c:pt>
                <c:pt idx="1810">
                  <c:v>1.6319999694824219</c:v>
                </c:pt>
                <c:pt idx="1811">
                  <c:v>1.6260000467300415</c:v>
                </c:pt>
                <c:pt idx="1812">
                  <c:v>1.5460000038146973</c:v>
                </c:pt>
                <c:pt idx="1813">
                  <c:v>1.5379999876022339</c:v>
                </c:pt>
                <c:pt idx="1814">
                  <c:v>1.5075000524520874</c:v>
                </c:pt>
                <c:pt idx="1815">
                  <c:v>1.5119999647140503</c:v>
                </c:pt>
                <c:pt idx="1816">
                  <c:v>1.5119999647140503</c:v>
                </c:pt>
                <c:pt idx="1817">
                  <c:v>1.4520000219345093</c:v>
                </c:pt>
                <c:pt idx="1818">
                  <c:v>1.437999963760376</c:v>
                </c:pt>
                <c:pt idx="1819">
                  <c:v>1.4919999837875366</c:v>
                </c:pt>
                <c:pt idx="1820">
                  <c:v>1.5659999847412109</c:v>
                </c:pt>
                <c:pt idx="1821">
                  <c:v>1.5900000333786011</c:v>
                </c:pt>
                <c:pt idx="1822">
                  <c:v>1.6139999628067017</c:v>
                </c:pt>
                <c:pt idx="1823">
                  <c:v>1.5820000171661377</c:v>
                </c:pt>
                <c:pt idx="1824">
                  <c:v>1.534000039100647</c:v>
                </c:pt>
                <c:pt idx="1825">
                  <c:v>1.5640000104904175</c:v>
                </c:pt>
                <c:pt idx="1826">
                  <c:v>1.6124999523162842</c:v>
                </c:pt>
                <c:pt idx="1827">
                  <c:v>1.6440000534057617</c:v>
                </c:pt>
                <c:pt idx="1828">
                  <c:v>1.7319999933242798</c:v>
                </c:pt>
                <c:pt idx="1829">
                  <c:v>1.6740000247955322</c:v>
                </c:pt>
                <c:pt idx="1830">
                  <c:v>1.6679999828338623</c:v>
                </c:pt>
                <c:pt idx="1831">
                  <c:v>1.6139999628067017</c:v>
                </c:pt>
                <c:pt idx="1832">
                  <c:v>1.6180000305175781</c:v>
                </c:pt>
                <c:pt idx="1833">
                  <c:v>1.6679999828338623</c:v>
                </c:pt>
                <c:pt idx="1834">
                  <c:v>1.6759999990463257</c:v>
                </c:pt>
                <c:pt idx="1835">
                  <c:v>1.6799999475479126</c:v>
                </c:pt>
                <c:pt idx="1836">
                  <c:v>1.6419999599456787</c:v>
                </c:pt>
                <c:pt idx="1837">
                  <c:v>1.6940000057220459</c:v>
                </c:pt>
                <c:pt idx="1838">
                  <c:v>1.7059999704360962</c:v>
                </c:pt>
                <c:pt idx="1839">
                  <c:v>1.6759999990463257</c:v>
                </c:pt>
                <c:pt idx="1840">
                  <c:v>1.5874999761581421</c:v>
                </c:pt>
                <c:pt idx="1841">
                  <c:v>1.5759999752044678</c:v>
                </c:pt>
                <c:pt idx="1842">
                  <c:v>1.6299999952316284</c:v>
                </c:pt>
                <c:pt idx="1843">
                  <c:v>1.6740000247955322</c:v>
                </c:pt>
                <c:pt idx="1844">
                  <c:v>1.6859999895095825</c:v>
                </c:pt>
                <c:pt idx="1845">
                  <c:v>1.628000020980835</c:v>
                </c:pt>
                <c:pt idx="1846">
                  <c:v>1.6050000190734863</c:v>
                </c:pt>
                <c:pt idx="1847">
                  <c:v>1.6480000019073486</c:v>
                </c:pt>
                <c:pt idx="1848">
                  <c:v>1.628000020980835</c:v>
                </c:pt>
                <c:pt idx="1849">
                  <c:v>1.562000036239624</c:v>
                </c:pt>
                <c:pt idx="1850">
                  <c:v>1.534000039100647</c:v>
                </c:pt>
                <c:pt idx="1851">
                  <c:v>1.5099999904632568</c:v>
                </c:pt>
                <c:pt idx="1852">
                  <c:v>1.5249999761581421</c:v>
                </c:pt>
                <c:pt idx="1853">
                  <c:v>1.5060000419616699</c:v>
                </c:pt>
                <c:pt idx="1854">
                  <c:v>1.4624999761581421</c:v>
                </c:pt>
                <c:pt idx="1855">
                  <c:v>1.4240000247955322</c:v>
                </c:pt>
                <c:pt idx="1856">
                  <c:v>1.4839999675750732</c:v>
                </c:pt>
                <c:pt idx="1857">
                  <c:v>1.5119999647140503</c:v>
                </c:pt>
                <c:pt idx="1858">
                  <c:v>1.5499999523162842</c:v>
                </c:pt>
                <c:pt idx="1859">
                  <c:v>1.5249999761581421</c:v>
                </c:pt>
                <c:pt idx="1860">
                  <c:v>1.6260000467300415</c:v>
                </c:pt>
                <c:pt idx="1861">
                  <c:v>1.6119999885559082</c:v>
                </c:pt>
                <c:pt idx="1862">
                  <c:v>1.6039999723434448</c:v>
                </c:pt>
                <c:pt idx="1863">
                  <c:v>1.5820000171661377</c:v>
                </c:pt>
                <c:pt idx="1864">
                  <c:v>1.534000039100647</c:v>
                </c:pt>
                <c:pt idx="1865">
                  <c:v>1.4859999418258667</c:v>
                </c:pt>
                <c:pt idx="1866">
                  <c:v>1.4759999513626099</c:v>
                </c:pt>
                <c:pt idx="1867">
                  <c:v>1.4800000190734863</c:v>
                </c:pt>
                <c:pt idx="1868">
                  <c:v>1.4900000095367432</c:v>
                </c:pt>
                <c:pt idx="1869">
                  <c:v>1.5099999904632568</c:v>
                </c:pt>
                <c:pt idx="1870">
                  <c:v>1.4980000257492065</c:v>
                </c:pt>
                <c:pt idx="1871">
                  <c:v>1.4739999771118164</c:v>
                </c:pt>
                <c:pt idx="1872">
                  <c:v>1.5299999713897705</c:v>
                </c:pt>
                <c:pt idx="1873">
                  <c:v>1.5175000429153442</c:v>
                </c:pt>
                <c:pt idx="1874">
                  <c:v>1.5080000162124634</c:v>
                </c:pt>
                <c:pt idx="1875">
                  <c:v>1.5420000553131104</c:v>
                </c:pt>
                <c:pt idx="1876">
                  <c:v>1.5540000200271606</c:v>
                </c:pt>
                <c:pt idx="1877">
                  <c:v>1.5839999914169312</c:v>
                </c:pt>
                <c:pt idx="1878">
                  <c:v>1.5299999713897705</c:v>
                </c:pt>
                <c:pt idx="1879">
                  <c:v>1.6260000467300415</c:v>
                </c:pt>
                <c:pt idx="1880">
                  <c:v>1.7000000476837158</c:v>
                </c:pt>
                <c:pt idx="1881">
                  <c:v>1.8059999942779541</c:v>
                </c:pt>
                <c:pt idx="1882">
                  <c:v>1.9119999408721924</c:v>
                </c:pt>
                <c:pt idx="1883">
                  <c:v>1.8040000200271606</c:v>
                </c:pt>
                <c:pt idx="1884">
                  <c:v>1.9240000247955322</c:v>
                </c:pt>
                <c:pt idx="1885">
                  <c:v>1.8960000276565552</c:v>
                </c:pt>
                <c:pt idx="1886">
                  <c:v>1.8999999761581421</c:v>
                </c:pt>
                <c:pt idx="1887">
                  <c:v>1.9774999618530273</c:v>
                </c:pt>
                <c:pt idx="1888">
                  <c:v>1.8940000534057617</c:v>
                </c:pt>
                <c:pt idx="1889">
                  <c:v>1.7719999551773071</c:v>
                </c:pt>
                <c:pt idx="1890">
                  <c:v>1.8079999685287476</c:v>
                </c:pt>
                <c:pt idx="1891">
                  <c:v>1.8020000457763672</c:v>
                </c:pt>
                <c:pt idx="1892">
                  <c:v>1.7300000190734863</c:v>
                </c:pt>
                <c:pt idx="1893">
                  <c:v>1.8300000429153442</c:v>
                </c:pt>
                <c:pt idx="1894">
                  <c:v>1.9359999895095825</c:v>
                </c:pt>
                <c:pt idx="1895">
                  <c:v>1.871999979019165</c:v>
                </c:pt>
                <c:pt idx="1896">
                  <c:v>1.9240000247955322</c:v>
                </c:pt>
                <c:pt idx="1897">
                  <c:v>2.0250000953674316</c:v>
                </c:pt>
                <c:pt idx="1898">
                  <c:v>2.1649999618530273</c:v>
                </c:pt>
                <c:pt idx="1899">
                  <c:v>2.1559998989105225</c:v>
                </c:pt>
                <c:pt idx="1900">
                  <c:v>1.9919999837875366</c:v>
                </c:pt>
                <c:pt idx="1901">
                  <c:v>1.9900000095367432</c:v>
                </c:pt>
                <c:pt idx="1902">
                  <c:v>2.0160000324249268</c:v>
                </c:pt>
                <c:pt idx="1903">
                  <c:v>1.9919999837875366</c:v>
                </c:pt>
                <c:pt idx="1904">
                  <c:v>2.1800000667572021</c:v>
                </c:pt>
                <c:pt idx="1905">
                  <c:v>2.0260000228881836</c:v>
                </c:pt>
                <c:pt idx="1906">
                  <c:v>1.9950000047683716</c:v>
                </c:pt>
                <c:pt idx="1907">
                  <c:v>1.8940000534057617</c:v>
                </c:pt>
                <c:pt idx="1908">
                  <c:v>1.9919999837875366</c:v>
                </c:pt>
                <c:pt idx="1909">
                  <c:v>2.0260000228881836</c:v>
                </c:pt>
                <c:pt idx="1910">
                  <c:v>1.9774999618530273</c:v>
                </c:pt>
                <c:pt idx="1911">
                  <c:v>2.1819999217987061</c:v>
                </c:pt>
                <c:pt idx="1912">
                  <c:v>2.5380001068115234</c:v>
                </c:pt>
                <c:pt idx="1913">
                  <c:v>2.4360001087188721</c:v>
                </c:pt>
                <c:pt idx="1914">
                  <c:v>2.6440000534057617</c:v>
                </c:pt>
                <c:pt idx="1915">
                  <c:v>2.4300000667572021</c:v>
                </c:pt>
                <c:pt idx="1916">
                  <c:v>2.3499999046325684</c:v>
                </c:pt>
                <c:pt idx="1917">
                  <c:v>2.309999942779541</c:v>
                </c:pt>
                <c:pt idx="1918">
                  <c:v>2.3519999980926514</c:v>
                </c:pt>
                <c:pt idx="1919">
                  <c:v>2.1619999408721924</c:v>
                </c:pt>
                <c:pt idx="1920">
                  <c:v>2.2000000476837158</c:v>
                </c:pt>
                <c:pt idx="1921">
                  <c:v>2.2260000705718994</c:v>
                </c:pt>
                <c:pt idx="1922">
                  <c:v>2.2219998836517334</c:v>
                </c:pt>
                <c:pt idx="1923">
                  <c:v>2.1440000534057617</c:v>
                </c:pt>
                <c:pt idx="1924">
                  <c:v>2.1400001049041748</c:v>
                </c:pt>
                <c:pt idx="1925">
                  <c:v>2.0639998912811279</c:v>
                </c:pt>
                <c:pt idx="1926">
                  <c:v>2.1059999465942383</c:v>
                </c:pt>
                <c:pt idx="1927">
                  <c:v>2.128000020980835</c:v>
                </c:pt>
                <c:pt idx="1928">
                  <c:v>2.2279999256134033</c:v>
                </c:pt>
                <c:pt idx="1929">
                  <c:v>2.3959999084472656</c:v>
                </c:pt>
                <c:pt idx="1930">
                  <c:v>2.3650000095367432</c:v>
                </c:pt>
                <c:pt idx="1931">
                  <c:v>2.4800000190734863</c:v>
                </c:pt>
                <c:pt idx="1932">
                  <c:v>2.2379999160766602</c:v>
                </c:pt>
                <c:pt idx="1933">
                  <c:v>2.5260000228881836</c:v>
                </c:pt>
                <c:pt idx="1934">
                  <c:v>2.5</c:v>
                </c:pt>
                <c:pt idx="1935">
                  <c:v>2.5299999713897705</c:v>
                </c:pt>
                <c:pt idx="1936">
                  <c:v>2.6400001049041748</c:v>
                </c:pt>
                <c:pt idx="1937">
                  <c:v>2.6459999084472656</c:v>
                </c:pt>
                <c:pt idx="1938">
                  <c:v>2.6050000190734863</c:v>
                </c:pt>
                <c:pt idx="1939">
                  <c:v>2.6679999828338623</c:v>
                </c:pt>
                <c:pt idx="1940">
                  <c:v>2.3059999942779541</c:v>
                </c:pt>
                <c:pt idx="1941">
                  <c:v>2.1719999313354492</c:v>
                </c:pt>
                <c:pt idx="1942">
                  <c:v>2.2920000553131104</c:v>
                </c:pt>
                <c:pt idx="1943">
                  <c:v>2.4219999313354492</c:v>
                </c:pt>
                <c:pt idx="1944">
                  <c:v>2.2025001049041748</c:v>
                </c:pt>
                <c:pt idx="1945">
                  <c:v>2.4600000381469727</c:v>
                </c:pt>
                <c:pt idx="1946">
                  <c:v>2.3220000267028809</c:v>
                </c:pt>
                <c:pt idx="1947">
                  <c:v>2.502000093460083</c:v>
                </c:pt>
                <c:pt idx="1948">
                  <c:v>2.4119999408721924</c:v>
                </c:pt>
                <c:pt idx="1949">
                  <c:v>2.3924999237060547</c:v>
                </c:pt>
                <c:pt idx="1950">
                  <c:v>2.7279999256134033</c:v>
                </c:pt>
                <c:pt idx="1951">
                  <c:v>3.0325000286102295</c:v>
                </c:pt>
                <c:pt idx="1952">
                  <c:v>2.8619999885559082</c:v>
                </c:pt>
                <c:pt idx="1953">
                  <c:v>2.8440001010894775</c:v>
                </c:pt>
                <c:pt idx="1954">
                  <c:v>3.002000093460083</c:v>
                </c:pt>
                <c:pt idx="1955">
                  <c:v>2.9483332633972168</c:v>
                </c:pt>
                <c:pt idx="1956">
                  <c:v>2.6480000019073486</c:v>
                </c:pt>
                <c:pt idx="1957">
                  <c:v>2.5724999904632568</c:v>
                </c:pt>
                <c:pt idx="1958">
                  <c:v>2.4660000801086426</c:v>
                </c:pt>
                <c:pt idx="1959">
                  <c:v>2.2320001125335693</c:v>
                </c:pt>
                <c:pt idx="1960">
                  <c:v>2.2999999523162842</c:v>
                </c:pt>
                <c:pt idx="1961">
                  <c:v>2.4049999713897705</c:v>
                </c:pt>
                <c:pt idx="1962">
                  <c:v>2.2079999446868896</c:v>
                </c:pt>
                <c:pt idx="1963">
                  <c:v>2.0999999046325684</c:v>
                </c:pt>
                <c:pt idx="1964">
                  <c:v>2.252000093460083</c:v>
                </c:pt>
                <c:pt idx="1965">
                  <c:v>2.1740000247955322</c:v>
                </c:pt>
                <c:pt idx="1966">
                  <c:v>2.2939999103546143</c:v>
                </c:pt>
                <c:pt idx="1967">
                  <c:v>2.1180000305175781</c:v>
                </c:pt>
                <c:pt idx="1968">
                  <c:v>1.8960000276565552</c:v>
                </c:pt>
                <c:pt idx="1969">
                  <c:v>2.005000114440918</c:v>
                </c:pt>
                <c:pt idx="1970">
                  <c:v>1.8919999599456787</c:v>
                </c:pt>
                <c:pt idx="1971">
                  <c:v>1.7779999971389771</c:v>
                </c:pt>
                <c:pt idx="1972">
                  <c:v>1.5920000076293945</c:v>
                </c:pt>
                <c:pt idx="1973">
                  <c:v>1.6339999437332153</c:v>
                </c:pt>
                <c:pt idx="1974">
                  <c:v>1.6799999475479126</c:v>
                </c:pt>
                <c:pt idx="1975">
                  <c:v>1.3174999952316284</c:v>
                </c:pt>
                <c:pt idx="1976">
                  <c:v>1.2979999780654907</c:v>
                </c:pt>
                <c:pt idx="1977">
                  <c:v>1.4279999732971191</c:v>
                </c:pt>
                <c:pt idx="1978">
                  <c:v>1.8300000429153442</c:v>
                </c:pt>
                <c:pt idx="1979">
                  <c:v>1.6319999694824219</c:v>
                </c:pt>
                <c:pt idx="1980">
                  <c:v>1.8880000114440918</c:v>
                </c:pt>
                <c:pt idx="1981">
                  <c:v>1.8624999523162842</c:v>
                </c:pt>
                <c:pt idx="1982">
                  <c:v>1.7460000514984131</c:v>
                </c:pt>
                <c:pt idx="1983">
                  <c:v>1.5499999523162842</c:v>
                </c:pt>
                <c:pt idx="1984">
                  <c:v>1.4839999675750732</c:v>
                </c:pt>
                <c:pt idx="1985">
                  <c:v>1.5800000429153442</c:v>
                </c:pt>
                <c:pt idx="1986">
                  <c:v>1.437999963760376</c:v>
                </c:pt>
                <c:pt idx="1987">
                  <c:v>1.7740000486373901</c:v>
                </c:pt>
                <c:pt idx="1988">
                  <c:v>1.6499999761581421</c:v>
                </c:pt>
                <c:pt idx="1989">
                  <c:v>1.7400000095367432</c:v>
                </c:pt>
                <c:pt idx="1990">
                  <c:v>1.6475000381469727</c:v>
                </c:pt>
                <c:pt idx="1991">
                  <c:v>1.656000018119812</c:v>
                </c:pt>
                <c:pt idx="1992">
                  <c:v>1.5800000429153442</c:v>
                </c:pt>
                <c:pt idx="1993">
                  <c:v>1.7059999704360962</c:v>
                </c:pt>
                <c:pt idx="1994">
                  <c:v>1.7059999704360962</c:v>
                </c:pt>
                <c:pt idx="1995">
                  <c:v>1.5049999952316284</c:v>
                </c:pt>
                <c:pt idx="1996">
                  <c:v>1.5</c:v>
                </c:pt>
                <c:pt idx="1997">
                  <c:v>1.5060000419616699</c:v>
                </c:pt>
                <c:pt idx="1998">
                  <c:v>1.5379999876022339</c:v>
                </c:pt>
                <c:pt idx="1999">
                  <c:v>1.4474999904632568</c:v>
                </c:pt>
                <c:pt idx="2000">
                  <c:v>1.5299999713897705</c:v>
                </c:pt>
                <c:pt idx="2001">
                  <c:v>1.468999981880188</c:v>
                </c:pt>
                <c:pt idx="2002">
                  <c:v>1.2779999971389771</c:v>
                </c:pt>
                <c:pt idx="2003">
                  <c:v>1.2480000257492065</c:v>
                </c:pt>
                <c:pt idx="2004">
                  <c:v>1.2860000133514404</c:v>
                </c:pt>
                <c:pt idx="2005">
                  <c:v>1.2669999599456787</c:v>
                </c:pt>
                <c:pt idx="2006">
                  <c:v>1.2599999904632568</c:v>
                </c:pt>
                <c:pt idx="2007">
                  <c:v>1.2640000581741333</c:v>
                </c:pt>
                <c:pt idx="2008">
                  <c:v>1.3075000047683716</c:v>
                </c:pt>
                <c:pt idx="2009">
                  <c:v>1.3259999752044678</c:v>
                </c:pt>
                <c:pt idx="2010">
                  <c:v>1.343999981880188</c:v>
                </c:pt>
                <c:pt idx="2011">
                  <c:v>1.3040000200271606</c:v>
                </c:pt>
                <c:pt idx="2012">
                  <c:v>1.2100000381469727</c:v>
                </c:pt>
                <c:pt idx="2013">
                  <c:v>1.3279999494552612</c:v>
                </c:pt>
                <c:pt idx="2014">
                  <c:v>1.3539999723434448</c:v>
                </c:pt>
                <c:pt idx="2015">
                  <c:v>1.2339999675750732</c:v>
                </c:pt>
                <c:pt idx="2016">
                  <c:v>1.2779999971389771</c:v>
                </c:pt>
                <c:pt idx="2017">
                  <c:v>1.2280000448226929</c:v>
                </c:pt>
                <c:pt idx="2018">
                  <c:v>1.2100000381469727</c:v>
                </c:pt>
                <c:pt idx="2019">
                  <c:v>1.2599999904632568</c:v>
                </c:pt>
                <c:pt idx="2020">
                  <c:v>1.2000000476837158</c:v>
                </c:pt>
                <c:pt idx="2021">
                  <c:v>1.2680000066757202</c:v>
                </c:pt>
                <c:pt idx="2022">
                  <c:v>1.2719999551773071</c:v>
                </c:pt>
                <c:pt idx="2023">
                  <c:v>1.3940000534057617</c:v>
                </c:pt>
                <c:pt idx="2024">
                  <c:v>1.3919999599456787</c:v>
                </c:pt>
                <c:pt idx="2025">
                  <c:v>1.4600000381469727</c:v>
                </c:pt>
                <c:pt idx="2026">
                  <c:v>1.5479999780654907</c:v>
                </c:pt>
                <c:pt idx="2027">
                  <c:v>1.4550000429153442</c:v>
                </c:pt>
                <c:pt idx="2028">
                  <c:v>1.5039999485015869</c:v>
                </c:pt>
                <c:pt idx="2029">
                  <c:v>1.4859999418258667</c:v>
                </c:pt>
                <c:pt idx="2030">
                  <c:v>1.5</c:v>
                </c:pt>
                <c:pt idx="2031">
                  <c:v>1.5659999847412109</c:v>
                </c:pt>
                <c:pt idx="2032">
                  <c:v>1.5724999904632568</c:v>
                </c:pt>
                <c:pt idx="2033">
                  <c:v>1.4960000514984131</c:v>
                </c:pt>
                <c:pt idx="2034">
                  <c:v>1.6019999980926514</c:v>
                </c:pt>
                <c:pt idx="2035">
                  <c:v>1.5019999742507935</c:v>
                </c:pt>
                <c:pt idx="2036">
                  <c:v>1.531999945640564</c:v>
                </c:pt>
                <c:pt idx="2037">
                  <c:v>1.6460000276565552</c:v>
                </c:pt>
                <c:pt idx="2038">
                  <c:v>1.7960000038146973</c:v>
                </c:pt>
                <c:pt idx="2039">
                  <c:v>1.8079999685287476</c:v>
                </c:pt>
                <c:pt idx="2040">
                  <c:v>1.7439999580383301</c:v>
                </c:pt>
                <c:pt idx="2041">
                  <c:v>1.6599999666213989</c:v>
                </c:pt>
                <c:pt idx="2042">
                  <c:v>1.621999979019165</c:v>
                </c:pt>
                <c:pt idx="2043">
                  <c:v>1.7300000190734863</c:v>
                </c:pt>
                <c:pt idx="2044">
                  <c:v>1.781999945640564</c:v>
                </c:pt>
                <c:pt idx="2045">
                  <c:v>1.7979999780654907</c:v>
                </c:pt>
                <c:pt idx="2046">
                  <c:v>1.7324999570846558</c:v>
                </c:pt>
                <c:pt idx="2047">
                  <c:v>1.6720000505447388</c:v>
                </c:pt>
                <c:pt idx="2048">
                  <c:v>1.5720000267028809</c:v>
                </c:pt>
                <c:pt idx="2049">
                  <c:v>1.6160000562667847</c:v>
                </c:pt>
                <c:pt idx="2050">
                  <c:v>1.5325000286102295</c:v>
                </c:pt>
                <c:pt idx="2051">
                  <c:v>1.5260000228881836</c:v>
                </c:pt>
                <c:pt idx="2052">
                  <c:v>1.5549999475479126</c:v>
                </c:pt>
                <c:pt idx="2053">
                  <c:v>1.559999942779541</c:v>
                </c:pt>
                <c:pt idx="2054">
                  <c:v>1.4859999418258667</c:v>
                </c:pt>
                <c:pt idx="2055">
                  <c:v>1.4099999666213989</c:v>
                </c:pt>
                <c:pt idx="2056">
                  <c:v>1.4479999542236328</c:v>
                </c:pt>
                <c:pt idx="2057">
                  <c:v>1.4819999933242798</c:v>
                </c:pt>
                <c:pt idx="2058">
                  <c:v>1.3700000047683716</c:v>
                </c:pt>
                <c:pt idx="2059">
                  <c:v>1.3539999723434448</c:v>
                </c:pt>
                <c:pt idx="2060">
                  <c:v>1.3224999904632568</c:v>
                </c:pt>
                <c:pt idx="2061">
                  <c:v>1.3980000019073486</c:v>
                </c:pt>
                <c:pt idx="2062">
                  <c:v>1.2740000486373901</c:v>
                </c:pt>
                <c:pt idx="2063">
                  <c:v>1.3660000562667847</c:v>
                </c:pt>
                <c:pt idx="2064">
                  <c:v>1.3960000276565552</c:v>
                </c:pt>
                <c:pt idx="2065">
                  <c:v>1.4924999475479126</c:v>
                </c:pt>
                <c:pt idx="2066">
                  <c:v>1.3980000019073486</c:v>
                </c:pt>
                <c:pt idx="2067">
                  <c:v>1.4160000085830688</c:v>
                </c:pt>
                <c:pt idx="2068">
                  <c:v>1.4720000028610229</c:v>
                </c:pt>
                <c:pt idx="2069">
                  <c:v>1.4259999990463257</c:v>
                </c:pt>
                <c:pt idx="2070">
                  <c:v>1.3860000371932983</c:v>
                </c:pt>
                <c:pt idx="2071">
                  <c:v>1.3339999914169312</c:v>
                </c:pt>
                <c:pt idx="2072">
                  <c:v>1.4019999504089355</c:v>
                </c:pt>
                <c:pt idx="2073">
                  <c:v>1.3899999856948853</c:v>
                </c:pt>
                <c:pt idx="2074">
                  <c:v>1.4240000247955322</c:v>
                </c:pt>
                <c:pt idx="2075">
                  <c:v>1.468000054359436</c:v>
                </c:pt>
                <c:pt idx="2076">
                  <c:v>1.4320000410079956</c:v>
                </c:pt>
                <c:pt idx="2077">
                  <c:v>1.4559999704360962</c:v>
                </c:pt>
                <c:pt idx="2078">
                  <c:v>1.4960000514984131</c:v>
                </c:pt>
                <c:pt idx="2079">
                  <c:v>1.5399999618530273</c:v>
                </c:pt>
                <c:pt idx="2080">
                  <c:v>1.4900000095367432</c:v>
                </c:pt>
                <c:pt idx="2081">
                  <c:v>1.5080000162124634</c:v>
                </c:pt>
                <c:pt idx="2082">
                  <c:v>1.5440000295639038</c:v>
                </c:pt>
                <c:pt idx="2083">
                  <c:v>1.4019999504089355</c:v>
                </c:pt>
                <c:pt idx="2084">
                  <c:v>1.4800000190734863</c:v>
                </c:pt>
                <c:pt idx="2085">
                  <c:v>1.5700000524520874</c:v>
                </c:pt>
                <c:pt idx="2086">
                  <c:v>1.5540000200271606</c:v>
                </c:pt>
                <c:pt idx="2087">
                  <c:v>1.5839999914169312</c:v>
                </c:pt>
                <c:pt idx="2088">
                  <c:v>1.7660000324249268</c:v>
                </c:pt>
                <c:pt idx="2089">
                  <c:v>2.0499999523162842</c:v>
                </c:pt>
                <c:pt idx="2090">
                  <c:v>1.9819999933242798</c:v>
                </c:pt>
                <c:pt idx="2091">
                  <c:v>2.0280001163482666</c:v>
                </c:pt>
                <c:pt idx="2092">
                  <c:v>2.0460000038146973</c:v>
                </c:pt>
                <c:pt idx="2093">
                  <c:v>2.130000114440918</c:v>
                </c:pt>
                <c:pt idx="2094">
                  <c:v>2.062000036239624</c:v>
                </c:pt>
                <c:pt idx="2095">
                  <c:v>2.2179999351501465</c:v>
                </c:pt>
                <c:pt idx="2096">
                  <c:v>2.0399999618530273</c:v>
                </c:pt>
                <c:pt idx="2097">
                  <c:v>2.0120000839233398</c:v>
                </c:pt>
                <c:pt idx="2098">
                  <c:v>1.9025000333786011</c:v>
                </c:pt>
                <c:pt idx="2099">
                  <c:v>1.9140000343322754</c:v>
                </c:pt>
                <c:pt idx="2100">
                  <c:v>1.8240000009536743</c:v>
                </c:pt>
                <c:pt idx="2101">
                  <c:v>1.9279999732971191</c:v>
                </c:pt>
                <c:pt idx="2102">
                  <c:v>1.9450000524520874</c:v>
                </c:pt>
                <c:pt idx="2103">
                  <c:v>1.9839999675750732</c:v>
                </c:pt>
                <c:pt idx="2104">
                  <c:v>2.0374999046325684</c:v>
                </c:pt>
                <c:pt idx="2105">
                  <c:v>1.9579999446868896</c:v>
                </c:pt>
                <c:pt idx="2106">
                  <c:v>1.9500000476837158</c:v>
                </c:pt>
                <c:pt idx="2107">
                  <c:v>2.002000093460083</c:v>
                </c:pt>
                <c:pt idx="2108">
                  <c:v>1.9620000123977661</c:v>
                </c:pt>
                <c:pt idx="2109">
                  <c:v>2.0125000476837158</c:v>
                </c:pt>
                <c:pt idx="2110">
                  <c:v>1.9175000190734863</c:v>
                </c:pt>
                <c:pt idx="2111">
                  <c:v>1.9420000314712524</c:v>
                </c:pt>
                <c:pt idx="2112">
                  <c:v>1.9175000190734863</c:v>
                </c:pt>
                <c:pt idx="2113">
                  <c:v>1.965999960899353</c:v>
                </c:pt>
                <c:pt idx="2114">
                  <c:v>1.9900000095367432</c:v>
                </c:pt>
                <c:pt idx="2115">
                  <c:v>1.8819999694824219</c:v>
                </c:pt>
                <c:pt idx="2116">
                  <c:v>1.9019999504089355</c:v>
                </c:pt>
                <c:pt idx="2117">
                  <c:v>1.9424999952316284</c:v>
                </c:pt>
                <c:pt idx="2118">
                  <c:v>1.9279999732971191</c:v>
                </c:pt>
                <c:pt idx="2119">
                  <c:v>1.878000020980835</c:v>
                </c:pt>
                <c:pt idx="2120">
                  <c:v>1.7059999704360962</c:v>
                </c:pt>
                <c:pt idx="2121">
                  <c:v>1.7560000419616699</c:v>
                </c:pt>
                <c:pt idx="2122">
                  <c:v>1.7740000486373901</c:v>
                </c:pt>
                <c:pt idx="2123">
                  <c:v>1.7740000486373901</c:v>
                </c:pt>
                <c:pt idx="2124">
                  <c:v>1.8359999656677246</c:v>
                </c:pt>
                <c:pt idx="2125">
                  <c:v>1.8999999761581421</c:v>
                </c:pt>
                <c:pt idx="2126">
                  <c:v>1.8980000019073486</c:v>
                </c:pt>
                <c:pt idx="2127">
                  <c:v>1.8880000114440918</c:v>
                </c:pt>
                <c:pt idx="2128">
                  <c:v>1.9500000476837158</c:v>
                </c:pt>
                <c:pt idx="2129">
                  <c:v>2.0480000972747803</c:v>
                </c:pt>
                <c:pt idx="2130">
                  <c:v>2.0220000743865967</c:v>
                </c:pt>
                <c:pt idx="2131">
                  <c:v>2.1424999237060547</c:v>
                </c:pt>
                <c:pt idx="2132">
                  <c:v>2.0559999942779541</c:v>
                </c:pt>
                <c:pt idx="2133">
                  <c:v>2.0859999656677246</c:v>
                </c:pt>
                <c:pt idx="2134">
                  <c:v>2.0199999809265137</c:v>
                </c:pt>
                <c:pt idx="2135">
                  <c:v>2.0179998874664307</c:v>
                </c:pt>
                <c:pt idx="2136">
                  <c:v>2.0074999332427979</c:v>
                </c:pt>
                <c:pt idx="2137">
                  <c:v>2.0360000133514404</c:v>
                </c:pt>
                <c:pt idx="2138">
                  <c:v>2.0139999389648438</c:v>
                </c:pt>
                <c:pt idx="2139">
                  <c:v>2.0160000324249268</c:v>
                </c:pt>
                <c:pt idx="2140">
                  <c:v>2.0079998970031738</c:v>
                </c:pt>
                <c:pt idx="2141">
                  <c:v>1.9359999895095825</c:v>
                </c:pt>
                <c:pt idx="2142">
                  <c:v>1.8559999465942383</c:v>
                </c:pt>
                <c:pt idx="2143">
                  <c:v>1.9220000505447388</c:v>
                </c:pt>
                <c:pt idx="2144">
                  <c:v>1.9600000381469727</c:v>
                </c:pt>
                <c:pt idx="2145">
                  <c:v>1.9149999618530273</c:v>
                </c:pt>
                <c:pt idx="2146">
                  <c:v>1.7940000295639038</c:v>
                </c:pt>
                <c:pt idx="2147">
                  <c:v>1.6840000152587891</c:v>
                </c:pt>
                <c:pt idx="2148">
                  <c:v>1.7220000028610229</c:v>
                </c:pt>
                <c:pt idx="2149">
                  <c:v>1.6859999895095825</c:v>
                </c:pt>
                <c:pt idx="2150">
                  <c:v>1.6775000095367432</c:v>
                </c:pt>
                <c:pt idx="2151">
                  <c:v>1.5839999914169312</c:v>
                </c:pt>
                <c:pt idx="2152">
                  <c:v>1.5980000495910645</c:v>
                </c:pt>
                <c:pt idx="2153">
                  <c:v>1.6499999761581421</c:v>
                </c:pt>
                <c:pt idx="2154">
                  <c:v>1.718000054359436</c:v>
                </c:pt>
                <c:pt idx="2155">
                  <c:v>1.7549999952316284</c:v>
                </c:pt>
                <c:pt idx="2156">
                  <c:v>1.6449999809265137</c:v>
                </c:pt>
                <c:pt idx="2157">
                  <c:v>1.6859999895095825</c:v>
                </c:pt>
                <c:pt idx="2158">
                  <c:v>1.7239999771118164</c:v>
                </c:pt>
                <c:pt idx="2159">
                  <c:v>1.6260000467300415</c:v>
                </c:pt>
                <c:pt idx="2160">
                  <c:v>1.5659999847412109</c:v>
                </c:pt>
                <c:pt idx="2161">
                  <c:v>1.5880000591278076</c:v>
                </c:pt>
                <c:pt idx="2162">
                  <c:v>1.4325000047683716</c:v>
                </c:pt>
                <c:pt idx="2163">
                  <c:v>1.5080000162124634</c:v>
                </c:pt>
                <c:pt idx="2164">
                  <c:v>1.5149999856948853</c:v>
                </c:pt>
                <c:pt idx="2165">
                  <c:v>1.5039999485015869</c:v>
                </c:pt>
                <c:pt idx="2166">
                  <c:v>1.5060000419616699</c:v>
                </c:pt>
                <c:pt idx="2167">
                  <c:v>1.5279999971389771</c:v>
                </c:pt>
                <c:pt idx="2168">
                  <c:v>1.5099999904632568</c:v>
                </c:pt>
                <c:pt idx="2169">
                  <c:v>1.5820000171661377</c:v>
                </c:pt>
                <c:pt idx="2170">
                  <c:v>1.6260000467300415</c:v>
                </c:pt>
                <c:pt idx="2171">
                  <c:v>1.5240000486373901</c:v>
                </c:pt>
                <c:pt idx="2172">
                  <c:v>1.6139999628067017</c:v>
                </c:pt>
                <c:pt idx="2173">
                  <c:v>1.6019999980926514</c:v>
                </c:pt>
                <c:pt idx="2174">
                  <c:v>1.690000057220459</c:v>
                </c:pt>
                <c:pt idx="2175">
                  <c:v>1.7460000514984131</c:v>
                </c:pt>
                <c:pt idx="2176">
                  <c:v>1.6480000019073486</c:v>
                </c:pt>
                <c:pt idx="2177">
                  <c:v>1.6799999475479126</c:v>
                </c:pt>
                <c:pt idx="2178">
                  <c:v>1.6779999732971191</c:v>
                </c:pt>
                <c:pt idx="2179">
                  <c:v>1.6299999952316284</c:v>
                </c:pt>
                <c:pt idx="2180">
                  <c:v>1.5679999589920044</c:v>
                </c:pt>
                <c:pt idx="2181">
                  <c:v>1.5720000267028809</c:v>
                </c:pt>
                <c:pt idx="2182">
                  <c:v>1.5900000333786011</c:v>
                </c:pt>
                <c:pt idx="2183">
                  <c:v>1.6699999570846558</c:v>
                </c:pt>
                <c:pt idx="2184">
                  <c:v>1.7680000066757202</c:v>
                </c:pt>
                <c:pt idx="2185">
                  <c:v>1.7860000133514404</c:v>
                </c:pt>
                <c:pt idx="2186">
                  <c:v>1.5240000486373901</c:v>
                </c:pt>
                <c:pt idx="2187">
                  <c:v>1.9279999732971191</c:v>
                </c:pt>
                <c:pt idx="2188">
                  <c:v>1.6950000524520874</c:v>
                </c:pt>
                <c:pt idx="2189">
                  <c:v>1.8839999437332153</c:v>
                </c:pt>
                <c:pt idx="2190">
                  <c:v>1.843999981880188</c:v>
                </c:pt>
                <c:pt idx="2191">
                  <c:v>1.7220000028610229</c:v>
                </c:pt>
                <c:pt idx="2192">
                  <c:v>1.7359999418258667</c:v>
                </c:pt>
                <c:pt idx="2193">
                  <c:v>1.7920000553131104</c:v>
                </c:pt>
                <c:pt idx="2194">
                  <c:v>1.6180000305175781</c:v>
                </c:pt>
                <c:pt idx="2195">
                  <c:v>1.7400000095367432</c:v>
                </c:pt>
                <c:pt idx="2196">
                  <c:v>1.752500057220459</c:v>
                </c:pt>
                <c:pt idx="2197">
                  <c:v>1.6540000438690186</c:v>
                </c:pt>
                <c:pt idx="2198">
                  <c:v>1.6519999504089355</c:v>
                </c:pt>
                <c:pt idx="2199">
                  <c:v>1.7439999580383301</c:v>
                </c:pt>
                <c:pt idx="2200">
                  <c:v>1.6720000505447388</c:v>
                </c:pt>
                <c:pt idx="2201">
                  <c:v>1.5759999752044678</c:v>
                </c:pt>
                <c:pt idx="2202">
                  <c:v>1.5425000190734863</c:v>
                </c:pt>
                <c:pt idx="2203">
                  <c:v>1.6239999532699585</c:v>
                </c:pt>
                <c:pt idx="2204">
                  <c:v>1.6000000238418579</c:v>
                </c:pt>
                <c:pt idx="2205">
                  <c:v>1.5140000581741333</c:v>
                </c:pt>
                <c:pt idx="2206">
                  <c:v>1.4700000286102295</c:v>
                </c:pt>
                <c:pt idx="2207">
                  <c:v>1.6260000467300415</c:v>
                </c:pt>
                <c:pt idx="2208">
                  <c:v>1.4620000123977661</c:v>
                </c:pt>
                <c:pt idx="2209">
                  <c:v>1.5375000238418579</c:v>
                </c:pt>
                <c:pt idx="2210">
                  <c:v>1.6100000143051147</c:v>
                </c:pt>
                <c:pt idx="2211">
                  <c:v>1.5540000200271606</c:v>
                </c:pt>
                <c:pt idx="2212">
                  <c:v>1.5679999589920044</c:v>
                </c:pt>
                <c:pt idx="2213">
                  <c:v>1.4720000028610229</c:v>
                </c:pt>
                <c:pt idx="2214">
                  <c:v>1.5425000190734863</c:v>
                </c:pt>
                <c:pt idx="2215">
                  <c:v>1.593999981880188</c:v>
                </c:pt>
                <c:pt idx="2216">
                  <c:v>1.5475000143051147</c:v>
                </c:pt>
                <c:pt idx="2217">
                  <c:v>1.5980000495910645</c:v>
                </c:pt>
                <c:pt idx="2218">
                  <c:v>1.6540000438690186</c:v>
                </c:pt>
                <c:pt idx="2219">
                  <c:v>1.5119999647140503</c:v>
                </c:pt>
                <c:pt idx="2220">
                  <c:v>1.5325000286102295</c:v>
                </c:pt>
                <c:pt idx="2221">
                  <c:v>1.5959999561309814</c:v>
                </c:pt>
                <c:pt idx="2222">
                  <c:v>1.7139999866485596</c:v>
                </c:pt>
                <c:pt idx="2223">
                  <c:v>1.5199999809265137</c:v>
                </c:pt>
                <c:pt idx="2224">
                  <c:v>1.6859999895095825</c:v>
                </c:pt>
                <c:pt idx="2225">
                  <c:v>1.5579999685287476</c:v>
                </c:pt>
                <c:pt idx="2226">
                  <c:v>1.6740000247955322</c:v>
                </c:pt>
                <c:pt idx="2227">
                  <c:v>1.6579999923706055</c:v>
                </c:pt>
                <c:pt idx="2228">
                  <c:v>1.6840000152587891</c:v>
                </c:pt>
                <c:pt idx="2229">
                  <c:v>1.559999942779541</c:v>
                </c:pt>
                <c:pt idx="2230">
                  <c:v>1.6319999694824219</c:v>
                </c:pt>
                <c:pt idx="2231">
                  <c:v>1.6619999408721924</c:v>
                </c:pt>
                <c:pt idx="2232">
                  <c:v>1.5859999656677246</c:v>
                </c:pt>
                <c:pt idx="2233">
                  <c:v>1.6759999990463257</c:v>
                </c:pt>
                <c:pt idx="2234">
                  <c:v>1.6000000238418579</c:v>
                </c:pt>
                <c:pt idx="2235">
                  <c:v>1.6180000305175781</c:v>
                </c:pt>
                <c:pt idx="2236">
                  <c:v>1.5279999971389771</c:v>
                </c:pt>
                <c:pt idx="2237">
                  <c:v>1.5800000429153442</c:v>
                </c:pt>
                <c:pt idx="2238">
                  <c:v>1.5499999523162842</c:v>
                </c:pt>
                <c:pt idx="2239">
                  <c:v>1.5900000333786011</c:v>
                </c:pt>
                <c:pt idx="2240">
                  <c:v>1.4950000047683716</c:v>
                </c:pt>
                <c:pt idx="2241">
                  <c:v>1.5980000495910645</c:v>
                </c:pt>
                <c:pt idx="2242">
                  <c:v>1.6319999694824219</c:v>
                </c:pt>
                <c:pt idx="2243">
                  <c:v>1.6399999856948853</c:v>
                </c:pt>
                <c:pt idx="2244">
                  <c:v>1.5859999656677246</c:v>
                </c:pt>
                <c:pt idx="2245">
                  <c:v>1.687999963760376</c:v>
                </c:pt>
                <c:pt idx="2246">
                  <c:v>1.7280000448226929</c:v>
                </c:pt>
                <c:pt idx="2247">
                  <c:v>1.6959999799728394</c:v>
                </c:pt>
                <c:pt idx="2248">
                  <c:v>1.7300000190734863</c:v>
                </c:pt>
                <c:pt idx="2249">
                  <c:v>1.6399999856948853</c:v>
                </c:pt>
                <c:pt idx="2250">
                  <c:v>1.5399999618530273</c:v>
                </c:pt>
                <c:pt idx="2251">
                  <c:v>1.6399999856948853</c:v>
                </c:pt>
                <c:pt idx="2252">
                  <c:v>1.6699999570846558</c:v>
                </c:pt>
                <c:pt idx="2253">
                  <c:v>1.7699999809265137</c:v>
                </c:pt>
                <c:pt idx="2254">
                  <c:v>1.8174999952316284</c:v>
                </c:pt>
                <c:pt idx="2255">
                  <c:v>1.7760000228881836</c:v>
                </c:pt>
                <c:pt idx="2256">
                  <c:v>1.6399999856948853</c:v>
                </c:pt>
                <c:pt idx="2257">
                  <c:v>1.6360000371932983</c:v>
                </c:pt>
                <c:pt idx="2258">
                  <c:v>1.6575000286102295</c:v>
                </c:pt>
                <c:pt idx="2259">
                  <c:v>1.6699999570846558</c:v>
                </c:pt>
                <c:pt idx="2260">
                  <c:v>1.6740000247955322</c:v>
                </c:pt>
                <c:pt idx="2261">
                  <c:v>1.7400000095367432</c:v>
                </c:pt>
                <c:pt idx="2262">
                  <c:v>1.6239999532699585</c:v>
                </c:pt>
                <c:pt idx="2263">
                  <c:v>1.7979999780654907</c:v>
                </c:pt>
                <c:pt idx="2264">
                  <c:v>1.6080000400543213</c:v>
                </c:pt>
                <c:pt idx="2265">
                  <c:v>1.628000020980835</c:v>
                </c:pt>
                <c:pt idx="2266">
                  <c:v>1.7899999618530273</c:v>
                </c:pt>
                <c:pt idx="2267">
                  <c:v>1.8374999761581421</c:v>
                </c:pt>
                <c:pt idx="2268">
                  <c:v>1.809999942779541</c:v>
                </c:pt>
                <c:pt idx="2269">
                  <c:v>1.9140000343322754</c:v>
                </c:pt>
                <c:pt idx="2270">
                  <c:v>1.6399999856948853</c:v>
                </c:pt>
                <c:pt idx="2271">
                  <c:v>1.6349999904632568</c:v>
                </c:pt>
                <c:pt idx="2272">
                  <c:v>1.7100000381469727</c:v>
                </c:pt>
                <c:pt idx="2273">
                  <c:v>1.7300000190734863</c:v>
                </c:pt>
                <c:pt idx="2274">
                  <c:v>1.5900000333786011</c:v>
                </c:pt>
                <c:pt idx="2275">
                  <c:v>1.7960000038146973</c:v>
                </c:pt>
                <c:pt idx="2276">
                  <c:v>1.8519999980926514</c:v>
                </c:pt>
                <c:pt idx="2277">
                  <c:v>1.7439999580383301</c:v>
                </c:pt>
                <c:pt idx="2278">
                  <c:v>1.7999999523162842</c:v>
                </c:pt>
                <c:pt idx="2279">
                  <c:v>1.7239999771118164</c:v>
                </c:pt>
                <c:pt idx="2280">
                  <c:v>1.7539999485015869</c:v>
                </c:pt>
                <c:pt idx="2281">
                  <c:v>1.6720000505447388</c:v>
                </c:pt>
                <c:pt idx="2282">
                  <c:v>1.5260000228881836</c:v>
                </c:pt>
                <c:pt idx="2283">
                  <c:v>1.5659999847412109</c:v>
                </c:pt>
                <c:pt idx="2284">
                  <c:v>1.6239999532699585</c:v>
                </c:pt>
                <c:pt idx="2285">
                  <c:v>1.6699999570846558</c:v>
                </c:pt>
                <c:pt idx="2286">
                  <c:v>1.6519999504089355</c:v>
                </c:pt>
                <c:pt idx="2287">
                  <c:v>1.4639999866485596</c:v>
                </c:pt>
                <c:pt idx="2288">
                  <c:v>1.6840000152587891</c:v>
                </c:pt>
                <c:pt idx="2289">
                  <c:v>1.6440000534057617</c:v>
                </c:pt>
                <c:pt idx="2290">
                  <c:v>1.6200000047683716</c:v>
                </c:pt>
                <c:pt idx="2291">
                  <c:v>1.7825000286102295</c:v>
                </c:pt>
                <c:pt idx="2292">
                  <c:v>1.6499999761581421</c:v>
                </c:pt>
                <c:pt idx="2293">
                  <c:v>1.7380000352859497</c:v>
                </c:pt>
                <c:pt idx="2294">
                  <c:v>1.7740000486373901</c:v>
                </c:pt>
                <c:pt idx="2295">
                  <c:v>1.75</c:v>
                </c:pt>
                <c:pt idx="2296">
                  <c:v>1.7220000028610229</c:v>
                </c:pt>
                <c:pt idx="2297">
                  <c:v>1.7660000324249268</c:v>
                </c:pt>
                <c:pt idx="2298">
                  <c:v>1.8400000333786011</c:v>
                </c:pt>
                <c:pt idx="2299">
                  <c:v>1.6499999761581421</c:v>
                </c:pt>
                <c:pt idx="2300">
                  <c:v>1.7100000381469727</c:v>
                </c:pt>
                <c:pt idx="2301">
                  <c:v>1.6619999408721924</c:v>
                </c:pt>
                <c:pt idx="2302">
                  <c:v>1.7419999837875366</c:v>
                </c:pt>
                <c:pt idx="2303">
                  <c:v>1.7580000162124634</c:v>
                </c:pt>
                <c:pt idx="2304">
                  <c:v>1.8020000457763672</c:v>
                </c:pt>
                <c:pt idx="2305">
                  <c:v>1.6875</c:v>
                </c:pt>
                <c:pt idx="2306">
                  <c:v>1.7719999551773071</c:v>
                </c:pt>
                <c:pt idx="2307">
                  <c:v>1.7200000286102295</c:v>
                </c:pt>
                <c:pt idx="2308">
                  <c:v>1.5540000200271606</c:v>
                </c:pt>
                <c:pt idx="2309">
                  <c:v>1.5499999523162842</c:v>
                </c:pt>
                <c:pt idx="2310">
                  <c:v>1.7020000219345093</c:v>
                </c:pt>
                <c:pt idx="2311">
                  <c:v>1.715999960899353</c:v>
                </c:pt>
                <c:pt idx="2312">
                  <c:v>1.6699999570846558</c:v>
                </c:pt>
                <c:pt idx="2313">
                  <c:v>1.7139999866485596</c:v>
                </c:pt>
                <c:pt idx="2314">
                  <c:v>1.7419999837875366</c:v>
                </c:pt>
                <c:pt idx="2315">
                  <c:v>1.7070000171661377</c:v>
                </c:pt>
                <c:pt idx="2316">
                  <c:v>1.7625000476837158</c:v>
                </c:pt>
                <c:pt idx="2317">
                  <c:v>1.7999999523162842</c:v>
                </c:pt>
                <c:pt idx="2318">
                  <c:v>1.7799999713897705</c:v>
                </c:pt>
                <c:pt idx="2319">
                  <c:v>1.7640000581741333</c:v>
                </c:pt>
                <c:pt idx="2320">
                  <c:v>1.8140000104904175</c:v>
                </c:pt>
                <c:pt idx="2321">
                  <c:v>1.9119999408721924</c:v>
                </c:pt>
                <c:pt idx="2322">
                  <c:v>1.8799999952316284</c:v>
                </c:pt>
                <c:pt idx="2323">
                  <c:v>1.8739999532699585</c:v>
                </c:pt>
                <c:pt idx="2324">
                  <c:v>1.8400000333786011</c:v>
                </c:pt>
                <c:pt idx="2325">
                  <c:v>1.7899999618530273</c:v>
                </c:pt>
                <c:pt idx="2326">
                  <c:v>1.7760000228881836</c:v>
                </c:pt>
                <c:pt idx="2327">
                  <c:v>1.8040000200271606</c:v>
                </c:pt>
                <c:pt idx="2328">
                  <c:v>1.8825000524520874</c:v>
                </c:pt>
                <c:pt idx="2329">
                  <c:v>1.8380000591278076</c:v>
                </c:pt>
                <c:pt idx="2330">
                  <c:v>1.8179999589920044</c:v>
                </c:pt>
                <c:pt idx="2331">
                  <c:v>1.7779999971389771</c:v>
                </c:pt>
                <c:pt idx="2332">
                  <c:v>1.7699999809265137</c:v>
                </c:pt>
                <c:pt idx="2333">
                  <c:v>1.7960000038146973</c:v>
                </c:pt>
                <c:pt idx="2334">
                  <c:v>1.8079999685287476</c:v>
                </c:pt>
                <c:pt idx="2335">
                  <c:v>1.7920000553131104</c:v>
                </c:pt>
                <c:pt idx="2336">
                  <c:v>1.7899999618530273</c:v>
                </c:pt>
                <c:pt idx="2337">
                  <c:v>1.8224999904632568</c:v>
                </c:pt>
                <c:pt idx="2338">
                  <c:v>1.8899999856948853</c:v>
                </c:pt>
                <c:pt idx="2339">
                  <c:v>1.9299999475479126</c:v>
                </c:pt>
                <c:pt idx="2340">
                  <c:v>1.8739999532699585</c:v>
                </c:pt>
                <c:pt idx="2341">
                  <c:v>1.9839999675750732</c:v>
                </c:pt>
                <c:pt idx="2342">
                  <c:v>2.0074999332427979</c:v>
                </c:pt>
                <c:pt idx="2343">
                  <c:v>1.9520000219345093</c:v>
                </c:pt>
                <c:pt idx="2344">
                  <c:v>1.8680000305175781</c:v>
                </c:pt>
                <c:pt idx="2345">
                  <c:v>1.9279999732971191</c:v>
                </c:pt>
                <c:pt idx="2346">
                  <c:v>1.9140000343322754</c:v>
                </c:pt>
                <c:pt idx="2347">
                  <c:v>1.8899999856948853</c:v>
                </c:pt>
                <c:pt idx="2348">
                  <c:v>1.8860000371932983</c:v>
                </c:pt>
                <c:pt idx="2349">
                  <c:v>1.8660000562667847</c:v>
                </c:pt>
                <c:pt idx="2350">
                  <c:v>1.878000020980835</c:v>
                </c:pt>
                <c:pt idx="2351">
                  <c:v>1.8650000095367432</c:v>
                </c:pt>
                <c:pt idx="2352">
                  <c:v>1.8020000457763672</c:v>
                </c:pt>
                <c:pt idx="2353">
                  <c:v>1.8040000200271606</c:v>
                </c:pt>
                <c:pt idx="2354">
                  <c:v>1.8400000333786011</c:v>
                </c:pt>
                <c:pt idx="2355">
                  <c:v>1.7419999837875366</c:v>
                </c:pt>
                <c:pt idx="2356">
                  <c:v>1.7100000381469727</c:v>
                </c:pt>
                <c:pt idx="2357">
                  <c:v>1.7519999742507935</c:v>
                </c:pt>
                <c:pt idx="2358">
                  <c:v>1.6859999895095825</c:v>
                </c:pt>
                <c:pt idx="2359">
                  <c:v>1.7079999446868896</c:v>
                </c:pt>
                <c:pt idx="2360">
                  <c:v>1.6260000467300415</c:v>
                </c:pt>
                <c:pt idx="2361">
                  <c:v>1.6974999904632568</c:v>
                </c:pt>
                <c:pt idx="2362">
                  <c:v>1.6950000524520874</c:v>
                </c:pt>
                <c:pt idx="2363">
                  <c:v>1.7200000286102295</c:v>
                </c:pt>
                <c:pt idx="2364">
                  <c:v>1.7460000514984131</c:v>
                </c:pt>
                <c:pt idx="2365">
                  <c:v>1.6440000534057617</c:v>
                </c:pt>
                <c:pt idx="2366">
                  <c:v>1.7380000352859497</c:v>
                </c:pt>
                <c:pt idx="2367">
                  <c:v>1.8059999942779541</c:v>
                </c:pt>
                <c:pt idx="2368">
                  <c:v>1.7749999761581421</c:v>
                </c:pt>
                <c:pt idx="2369">
                  <c:v>1.7400000095367432</c:v>
                </c:pt>
                <c:pt idx="2370">
                  <c:v>1.6649999618530273</c:v>
                </c:pt>
                <c:pt idx="2371">
                  <c:v>1.7079999446868896</c:v>
                </c:pt>
                <c:pt idx="2372">
                  <c:v>1.7120000123977661</c:v>
                </c:pt>
                <c:pt idx="2373">
                  <c:v>1.7760000228881836</c:v>
                </c:pt>
                <c:pt idx="2374">
                  <c:v>1.6940000057220459</c:v>
                </c:pt>
                <c:pt idx="2375">
                  <c:v>1.7749999761581421</c:v>
                </c:pt>
                <c:pt idx="2376">
                  <c:v>1.6679999828338623</c:v>
                </c:pt>
                <c:pt idx="2377">
                  <c:v>1.6579999923706055</c:v>
                </c:pt>
                <c:pt idx="2378">
                  <c:v>1.7480000257492065</c:v>
                </c:pt>
                <c:pt idx="2379">
                  <c:v>1.8079999685287476</c:v>
                </c:pt>
                <c:pt idx="2380">
                  <c:v>1.7380000352859497</c:v>
                </c:pt>
                <c:pt idx="2381">
                  <c:v>1.7460000514984131</c:v>
                </c:pt>
                <c:pt idx="2382">
                  <c:v>1.7775000333786011</c:v>
                </c:pt>
                <c:pt idx="2383">
                  <c:v>1.7439999580383301</c:v>
                </c:pt>
                <c:pt idx="2384">
                  <c:v>1.7220000028610229</c:v>
                </c:pt>
                <c:pt idx="2385">
                  <c:v>1.6859999895095825</c:v>
                </c:pt>
                <c:pt idx="2386">
                  <c:v>1.6619999408721924</c:v>
                </c:pt>
                <c:pt idx="2387">
                  <c:v>1.75</c:v>
                </c:pt>
                <c:pt idx="2388">
                  <c:v>1.690000057220459</c:v>
                </c:pt>
                <c:pt idx="2389">
                  <c:v>1.7450000047683716</c:v>
                </c:pt>
                <c:pt idx="2390">
                  <c:v>1.7100000381469727</c:v>
                </c:pt>
                <c:pt idx="2391">
                  <c:v>1.7319999933242798</c:v>
                </c:pt>
                <c:pt idx="2392">
                  <c:v>1.7380000352859497</c:v>
                </c:pt>
                <c:pt idx="2393">
                  <c:v>1.6499999761581421</c:v>
                </c:pt>
                <c:pt idx="2394">
                  <c:v>1.6000000238418579</c:v>
                </c:pt>
                <c:pt idx="2395">
                  <c:v>1.6779999732971191</c:v>
                </c:pt>
                <c:pt idx="2396">
                  <c:v>1.687999963760376</c:v>
                </c:pt>
                <c:pt idx="2397">
                  <c:v>1.6200000047683716</c:v>
                </c:pt>
                <c:pt idx="2398">
                  <c:v>1.6619999408721924</c:v>
                </c:pt>
                <c:pt idx="2399">
                  <c:v>1.6640000343322754</c:v>
                </c:pt>
                <c:pt idx="2400">
                  <c:v>1.6699999570846558</c:v>
                </c:pt>
                <c:pt idx="2401">
                  <c:v>1.6740000247955322</c:v>
                </c:pt>
                <c:pt idx="2402">
                  <c:v>1.6759999990463257</c:v>
                </c:pt>
                <c:pt idx="2403">
                  <c:v>1.7100000381469727</c:v>
                </c:pt>
                <c:pt idx="2404">
                  <c:v>1.5980000495910645</c:v>
                </c:pt>
                <c:pt idx="2405">
                  <c:v>1.5740000009536743</c:v>
                </c:pt>
                <c:pt idx="2406">
                  <c:v>1.5479999780654907</c:v>
                </c:pt>
                <c:pt idx="2407">
                  <c:v>1.5060000419616699</c:v>
                </c:pt>
                <c:pt idx="2408">
                  <c:v>1.5824999809265137</c:v>
                </c:pt>
                <c:pt idx="2409">
                  <c:v>1.5479999780654907</c:v>
                </c:pt>
                <c:pt idx="2410">
                  <c:v>1.5160000324249268</c:v>
                </c:pt>
                <c:pt idx="2411">
                  <c:v>1.5779999494552612</c:v>
                </c:pt>
                <c:pt idx="2412">
                  <c:v>1.562000036239624</c:v>
                </c:pt>
                <c:pt idx="2413">
                  <c:v>1.5839999914169312</c:v>
                </c:pt>
                <c:pt idx="2414">
                  <c:v>1.5724999904632568</c:v>
                </c:pt>
                <c:pt idx="2415">
                  <c:v>1.5360000133514404</c:v>
                </c:pt>
                <c:pt idx="2416">
                  <c:v>1.5779999494552612</c:v>
                </c:pt>
                <c:pt idx="2417">
                  <c:v>1.559999942779541</c:v>
                </c:pt>
                <c:pt idx="2418">
                  <c:v>1.4800000190734863</c:v>
                </c:pt>
                <c:pt idx="2419">
                  <c:v>1.559999942779541</c:v>
                </c:pt>
                <c:pt idx="2420">
                  <c:v>1.4924999475479126</c:v>
                </c:pt>
                <c:pt idx="2421">
                  <c:v>1.4539999961853027</c:v>
                </c:pt>
                <c:pt idx="2422">
                  <c:v>1.4474999904632568</c:v>
                </c:pt>
                <c:pt idx="2423">
                  <c:v>1.5039999485015869</c:v>
                </c:pt>
                <c:pt idx="2424">
                  <c:v>1.465999960899353</c:v>
                </c:pt>
                <c:pt idx="2425">
                  <c:v>1.5039999485015869</c:v>
                </c:pt>
                <c:pt idx="2426">
                  <c:v>1.5060000419616699</c:v>
                </c:pt>
                <c:pt idx="2427">
                  <c:v>1.4950000047683716</c:v>
                </c:pt>
                <c:pt idx="2428">
                  <c:v>1.5700000524520874</c:v>
                </c:pt>
                <c:pt idx="2429">
                  <c:v>1.5779999494552612</c:v>
                </c:pt>
                <c:pt idx="2430">
                  <c:v>1.6019999980926514</c:v>
                </c:pt>
                <c:pt idx="2431">
                  <c:v>1.593999981880188</c:v>
                </c:pt>
                <c:pt idx="2432">
                  <c:v>1.6549999713897705</c:v>
                </c:pt>
                <c:pt idx="2433">
                  <c:v>1.6180000305175781</c:v>
                </c:pt>
                <c:pt idx="2434">
                  <c:v>1.6160000562667847</c:v>
                </c:pt>
                <c:pt idx="2435">
                  <c:v>1.5900000333786011</c:v>
                </c:pt>
                <c:pt idx="2436">
                  <c:v>1.5859999656677246</c:v>
                </c:pt>
                <c:pt idx="2437">
                  <c:v>1.593999981880188</c:v>
                </c:pt>
                <c:pt idx="2438">
                  <c:v>1.5779999494552612</c:v>
                </c:pt>
                <c:pt idx="2439">
                  <c:v>1.5420000553131104</c:v>
                </c:pt>
                <c:pt idx="2440">
                  <c:v>1.6519999504089355</c:v>
                </c:pt>
                <c:pt idx="2441">
                  <c:v>1.7274999618530273</c:v>
                </c:pt>
                <c:pt idx="2442">
                  <c:v>1.6019999980926514</c:v>
                </c:pt>
                <c:pt idx="2443">
                  <c:v>1.6660000085830688</c:v>
                </c:pt>
                <c:pt idx="2444">
                  <c:v>1.6619999408721924</c:v>
                </c:pt>
                <c:pt idx="2445">
                  <c:v>1.6959999799728394</c:v>
                </c:pt>
                <c:pt idx="2446">
                  <c:v>1.6799999475479126</c:v>
                </c:pt>
                <c:pt idx="2447">
                  <c:v>1.6779999732971191</c:v>
                </c:pt>
                <c:pt idx="2448">
                  <c:v>1.656000018119812</c:v>
                </c:pt>
                <c:pt idx="2449">
                  <c:v>1.5820000171661377</c:v>
                </c:pt>
                <c:pt idx="2450">
                  <c:v>1.6260000467300415</c:v>
                </c:pt>
                <c:pt idx="2451">
                  <c:v>1.6540000438690186</c:v>
                </c:pt>
                <c:pt idx="2452">
                  <c:v>1.656000018119812</c:v>
                </c:pt>
                <c:pt idx="2453">
                  <c:v>1.6840000152587891</c:v>
                </c:pt>
                <c:pt idx="2454">
                  <c:v>1.6519999504089355</c:v>
                </c:pt>
                <c:pt idx="2455">
                  <c:v>1.6349999904632568</c:v>
                </c:pt>
                <c:pt idx="2456">
                  <c:v>1.6299999952316284</c:v>
                </c:pt>
                <c:pt idx="2457">
                  <c:v>1.5980000495910645</c:v>
                </c:pt>
                <c:pt idx="2458">
                  <c:v>1.6499999761581421</c:v>
                </c:pt>
                <c:pt idx="2459">
                  <c:v>1.5679999589920044</c:v>
                </c:pt>
                <c:pt idx="2460">
                  <c:v>1.7200000286102295</c:v>
                </c:pt>
                <c:pt idx="2461">
                  <c:v>1.6740000247955322</c:v>
                </c:pt>
                <c:pt idx="2462">
                  <c:v>1.7220000028610229</c:v>
                </c:pt>
                <c:pt idx="2463">
                  <c:v>1.687999963760376</c:v>
                </c:pt>
                <c:pt idx="2464">
                  <c:v>1.7259999513626099</c:v>
                </c:pt>
                <c:pt idx="2465">
                  <c:v>1.8274999856948853</c:v>
                </c:pt>
                <c:pt idx="2466">
                  <c:v>1.752500057220459</c:v>
                </c:pt>
                <c:pt idx="2467">
                  <c:v>1.7640000581741333</c:v>
                </c:pt>
                <c:pt idx="2468">
                  <c:v>1.8474999666213989</c:v>
                </c:pt>
                <c:pt idx="2469">
                  <c:v>1.7400000095367432</c:v>
                </c:pt>
                <c:pt idx="2470">
                  <c:v>1.8140000104904175</c:v>
                </c:pt>
                <c:pt idx="2471">
                  <c:v>1.8040000200271606</c:v>
                </c:pt>
                <c:pt idx="2472">
                  <c:v>1.8624999523162842</c:v>
                </c:pt>
                <c:pt idx="2473">
                  <c:v>1.7239999771118164</c:v>
                </c:pt>
                <c:pt idx="2474">
                  <c:v>1.7024999856948853</c:v>
                </c:pt>
                <c:pt idx="2475">
                  <c:v>1.7039999961853027</c:v>
                </c:pt>
                <c:pt idx="2476">
                  <c:v>1.7640000581741333</c:v>
                </c:pt>
                <c:pt idx="2477">
                  <c:v>1.7419999837875366</c:v>
                </c:pt>
                <c:pt idx="2478">
                  <c:v>1.6924999952316284</c:v>
                </c:pt>
                <c:pt idx="2479">
                  <c:v>1.687999963760376</c:v>
                </c:pt>
                <c:pt idx="2480">
                  <c:v>1.6419999599456787</c:v>
                </c:pt>
                <c:pt idx="2481">
                  <c:v>1.7480000257492065</c:v>
                </c:pt>
                <c:pt idx="2482">
                  <c:v>1.7020000219345093</c:v>
                </c:pt>
                <c:pt idx="2483">
                  <c:v>1.7680000066757202</c:v>
                </c:pt>
                <c:pt idx="2484">
                  <c:v>1.6419999599456787</c:v>
                </c:pt>
                <c:pt idx="2485">
                  <c:v>1.5740000009536743</c:v>
                </c:pt>
                <c:pt idx="2486">
                  <c:v>1.5980000495910645</c:v>
                </c:pt>
                <c:pt idx="2487">
                  <c:v>1.5824999809265137</c:v>
                </c:pt>
                <c:pt idx="2488">
                  <c:v>1.6619999408721924</c:v>
                </c:pt>
                <c:pt idx="2489">
                  <c:v>1.6139999628067017</c:v>
                </c:pt>
                <c:pt idx="2490">
                  <c:v>1.6480000019073486</c:v>
                </c:pt>
                <c:pt idx="2491">
                  <c:v>1.6720000505447388</c:v>
                </c:pt>
                <c:pt idx="2492">
                  <c:v>1.6974999904632568</c:v>
                </c:pt>
                <c:pt idx="2493">
                  <c:v>1.8020000457763672</c:v>
                </c:pt>
                <c:pt idx="2494">
                  <c:v>1.7000000476837158</c:v>
                </c:pt>
                <c:pt idx="2495">
                  <c:v>1.7079999446868896</c:v>
                </c:pt>
                <c:pt idx="2496">
                  <c:v>1.8020000457763672</c:v>
                </c:pt>
                <c:pt idx="2497">
                  <c:v>1.7120000123977661</c:v>
                </c:pt>
                <c:pt idx="2498">
                  <c:v>1.7424999475479126</c:v>
                </c:pt>
                <c:pt idx="2499">
                  <c:v>1.6540000438690186</c:v>
                </c:pt>
                <c:pt idx="2500">
                  <c:v>1.7439999580383301</c:v>
                </c:pt>
                <c:pt idx="2501">
                  <c:v>1.6799999475479126</c:v>
                </c:pt>
                <c:pt idx="2502">
                  <c:v>1.8320000171661377</c:v>
                </c:pt>
                <c:pt idx="2503">
                  <c:v>1.8899999856948853</c:v>
                </c:pt>
                <c:pt idx="2504">
                  <c:v>2.0120000839233398</c:v>
                </c:pt>
                <c:pt idx="2505">
                  <c:v>1.9859999418258667</c:v>
                </c:pt>
                <c:pt idx="2506">
                  <c:v>2.0899999141693115</c:v>
                </c:pt>
                <c:pt idx="2507">
                  <c:v>1.9520000219345093</c:v>
                </c:pt>
                <c:pt idx="2508">
                  <c:v>1.7699999809265137</c:v>
                </c:pt>
              </c:numCache>
            </c:numRef>
          </c:val>
          <c:extLst>
            <c:ext xmlns:c16="http://schemas.microsoft.com/office/drawing/2014/chart" uri="{C3380CC4-5D6E-409C-BE32-E72D297353CC}">
              <c16:uniqueId val="{00000000-BFDE-419F-AC4A-04A009278E06}"/>
            </c:ext>
          </c:extLst>
        </c:ser>
        <c:dLbls>
          <c:showLegendKey val="0"/>
          <c:showVal val="0"/>
          <c:showCatName val="0"/>
          <c:showSerName val="0"/>
          <c:showPercent val="0"/>
          <c:showBubbleSize val="0"/>
        </c:dLbls>
        <c:gapWidth val="150"/>
        <c:axId val="1627190383"/>
        <c:axId val="1832174783"/>
      </c:barChart>
      <c:lineChart>
        <c:grouping val="standard"/>
        <c:varyColors val="0"/>
        <c:ser>
          <c:idx val="0"/>
          <c:order val="0"/>
          <c:tx>
            <c:v>10-Yr Treasury</c:v>
          </c:tx>
          <c:spPr>
            <a:ln w="28575" cap="rnd">
              <a:solidFill>
                <a:schemeClr val="accent1"/>
              </a:solidFill>
              <a:round/>
            </a:ln>
            <a:effectLst>
              <a:outerShdw blurRad="50800" dist="38100" dir="2700000" algn="tl" rotWithShape="0">
                <a:prstClr val="black">
                  <a:alpha val="40000"/>
                </a:prstClr>
              </a:outerShdw>
            </a:effectLst>
          </c:spPr>
          <c:marker>
            <c:symbol val="none"/>
          </c:marker>
          <c:cat>
            <c:numRef>
              <c:f>D.Rates!$A$2:$A$2510</c:f>
              <c:numCache>
                <c:formatCode>m/d/yyyy</c:formatCode>
                <c:ptCount val="2509"/>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numCache>
            </c:numRef>
          </c:cat>
          <c:val>
            <c:numRef>
              <c:f>D.Rates!$B$2:$B$2510</c:f>
              <c:numCache>
                <c:formatCode>0</c:formatCode>
                <c:ptCount val="2509"/>
                <c:pt idx="0">
                  <c:v>5.6059999999999999</c:v>
                </c:pt>
                <c:pt idx="1">
                  <c:v>5.7549999999999999</c:v>
                </c:pt>
                <c:pt idx="2">
                  <c:v>5.9459999999999997</c:v>
                </c:pt>
                <c:pt idx="3">
                  <c:v>6.0140000000000002</c:v>
                </c:pt>
                <c:pt idx="4">
                  <c:v>6.2040000000000006</c:v>
                </c:pt>
                <c:pt idx="5">
                  <c:v>6.31</c:v>
                </c:pt>
                <c:pt idx="6">
                  <c:v>6.5600000000000005</c:v>
                </c:pt>
                <c:pt idx="7">
                  <c:v>6.4359999999999999</c:v>
                </c:pt>
                <c:pt idx="8">
                  <c:v>6.2925000000000004</c:v>
                </c:pt>
                <c:pt idx="9">
                  <c:v>6.3800000000000008</c:v>
                </c:pt>
                <c:pt idx="10">
                  <c:v>6.6440000000000001</c:v>
                </c:pt>
                <c:pt idx="11">
                  <c:v>6.5900000000000007</c:v>
                </c:pt>
                <c:pt idx="12">
                  <c:v>6.6639999999999997</c:v>
                </c:pt>
                <c:pt idx="13">
                  <c:v>6.6750000000000007</c:v>
                </c:pt>
                <c:pt idx="14">
                  <c:v>6.6159999999999997</c:v>
                </c:pt>
                <c:pt idx="15">
                  <c:v>6.7120000000000006</c:v>
                </c:pt>
                <c:pt idx="16">
                  <c:v>6.8879999999999999</c:v>
                </c:pt>
                <c:pt idx="17">
                  <c:v>6.8740000000000006</c:v>
                </c:pt>
                <c:pt idx="18">
                  <c:v>6.8579999999999997</c:v>
                </c:pt>
                <c:pt idx="19">
                  <c:v>6.4159999999999995</c:v>
                </c:pt>
                <c:pt idx="20">
                  <c:v>6.4</c:v>
                </c:pt>
                <c:pt idx="21">
                  <c:v>6.2640000000000002</c:v>
                </c:pt>
                <c:pt idx="22">
                  <c:v>6.1000000000000005</c:v>
                </c:pt>
                <c:pt idx="23">
                  <c:v>6.1620000000000008</c:v>
                </c:pt>
                <c:pt idx="24">
                  <c:v>6.168000000000001</c:v>
                </c:pt>
                <c:pt idx="25">
                  <c:v>6.0980000000000008</c:v>
                </c:pt>
                <c:pt idx="26">
                  <c:v>5.9880000000000004</c:v>
                </c:pt>
                <c:pt idx="27">
                  <c:v>5.89</c:v>
                </c:pt>
                <c:pt idx="28">
                  <c:v>5.9220000000000006</c:v>
                </c:pt>
                <c:pt idx="29">
                  <c:v>5.9024999999999999</c:v>
                </c:pt>
                <c:pt idx="30">
                  <c:v>5.7774999999999999</c:v>
                </c:pt>
                <c:pt idx="31">
                  <c:v>5.7739999999999991</c:v>
                </c:pt>
                <c:pt idx="32">
                  <c:v>5.7639999999999993</c:v>
                </c:pt>
                <c:pt idx="33">
                  <c:v>5.8624999999999998</c:v>
                </c:pt>
                <c:pt idx="34">
                  <c:v>5.9279999999999999</c:v>
                </c:pt>
                <c:pt idx="35">
                  <c:v>5.9080000000000004</c:v>
                </c:pt>
                <c:pt idx="36">
                  <c:v>5.9359999999999999</c:v>
                </c:pt>
                <c:pt idx="37">
                  <c:v>5.9759999999999991</c:v>
                </c:pt>
                <c:pt idx="38">
                  <c:v>5.8920000000000003</c:v>
                </c:pt>
                <c:pt idx="39">
                  <c:v>5.9119999999999999</c:v>
                </c:pt>
                <c:pt idx="40">
                  <c:v>5.8659999999999997</c:v>
                </c:pt>
                <c:pt idx="41">
                  <c:v>5.9480000000000004</c:v>
                </c:pt>
                <c:pt idx="42">
                  <c:v>6.0359999999999996</c:v>
                </c:pt>
                <c:pt idx="43">
                  <c:v>6.0839999999999987</c:v>
                </c:pt>
                <c:pt idx="44">
                  <c:v>6.11</c:v>
                </c:pt>
                <c:pt idx="45">
                  <c:v>6.08</c:v>
                </c:pt>
                <c:pt idx="46">
                  <c:v>6.0649999999999995</c:v>
                </c:pt>
                <c:pt idx="47">
                  <c:v>6.0340000000000007</c:v>
                </c:pt>
                <c:pt idx="48">
                  <c:v>6.02</c:v>
                </c:pt>
                <c:pt idx="49">
                  <c:v>6.08</c:v>
                </c:pt>
                <c:pt idx="50">
                  <c:v>6.0940000000000003</c:v>
                </c:pt>
                <c:pt idx="51">
                  <c:v>6.1125000000000007</c:v>
                </c:pt>
                <c:pt idx="52">
                  <c:v>6.1719999999999997</c:v>
                </c:pt>
                <c:pt idx="53">
                  <c:v>6.2119999999999997</c:v>
                </c:pt>
                <c:pt idx="54">
                  <c:v>6.2219999999999995</c:v>
                </c:pt>
                <c:pt idx="55">
                  <c:v>6.1719999999999997</c:v>
                </c:pt>
                <c:pt idx="56">
                  <c:v>6.1620000000000008</c:v>
                </c:pt>
                <c:pt idx="57">
                  <c:v>6.1820000000000004</c:v>
                </c:pt>
                <c:pt idx="58">
                  <c:v>6.1399999999999988</c:v>
                </c:pt>
                <c:pt idx="59">
                  <c:v>6.0519999999999996</c:v>
                </c:pt>
                <c:pt idx="60">
                  <c:v>6.0650000000000004</c:v>
                </c:pt>
                <c:pt idx="61">
                  <c:v>6.1160000000000005</c:v>
                </c:pt>
                <c:pt idx="62">
                  <c:v>6.1</c:v>
                </c:pt>
                <c:pt idx="63">
                  <c:v>6.0920000000000005</c:v>
                </c:pt>
                <c:pt idx="64">
                  <c:v>6.13</c:v>
                </c:pt>
                <c:pt idx="65">
                  <c:v>6.1324999999999994</c:v>
                </c:pt>
                <c:pt idx="66">
                  <c:v>6.1179999999999994</c:v>
                </c:pt>
                <c:pt idx="67">
                  <c:v>6.1</c:v>
                </c:pt>
                <c:pt idx="68">
                  <c:v>6.1040000000000001</c:v>
                </c:pt>
                <c:pt idx="69">
                  <c:v>6.1419999999999995</c:v>
                </c:pt>
                <c:pt idx="70">
                  <c:v>6.1459999999999999</c:v>
                </c:pt>
                <c:pt idx="71">
                  <c:v>6.1839999999999993</c:v>
                </c:pt>
                <c:pt idx="72">
                  <c:v>6.2239999999999993</c:v>
                </c:pt>
                <c:pt idx="73">
                  <c:v>6.3820000000000006</c:v>
                </c:pt>
                <c:pt idx="74">
                  <c:v>6.5074999999999994</c:v>
                </c:pt>
                <c:pt idx="75">
                  <c:v>6.55</c:v>
                </c:pt>
                <c:pt idx="76">
                  <c:v>6.5739999999999998</c:v>
                </c:pt>
                <c:pt idx="77">
                  <c:v>6.581999999999999</c:v>
                </c:pt>
                <c:pt idx="78">
                  <c:v>6.5319999999999991</c:v>
                </c:pt>
                <c:pt idx="79">
                  <c:v>6.4874999999999998</c:v>
                </c:pt>
                <c:pt idx="80">
                  <c:v>6.484</c:v>
                </c:pt>
                <c:pt idx="81">
                  <c:v>6.432500000000001</c:v>
                </c:pt>
                <c:pt idx="82">
                  <c:v>6.3719999999999999</c:v>
                </c:pt>
                <c:pt idx="83">
                  <c:v>6.2925000000000004</c:v>
                </c:pt>
                <c:pt idx="84">
                  <c:v>6.2480000000000002</c:v>
                </c:pt>
                <c:pt idx="85">
                  <c:v>6.2574999999999994</c:v>
                </c:pt>
                <c:pt idx="86">
                  <c:v>6.2859999999999996</c:v>
                </c:pt>
                <c:pt idx="87">
                  <c:v>6.31</c:v>
                </c:pt>
                <c:pt idx="88">
                  <c:v>6.3480000000000008</c:v>
                </c:pt>
                <c:pt idx="89">
                  <c:v>6.395999999999999</c:v>
                </c:pt>
                <c:pt idx="90">
                  <c:v>6.4024999999999999</c:v>
                </c:pt>
                <c:pt idx="91">
                  <c:v>6.4175000000000004</c:v>
                </c:pt>
                <c:pt idx="92">
                  <c:v>6.43</c:v>
                </c:pt>
                <c:pt idx="93">
                  <c:v>6.4560000000000004</c:v>
                </c:pt>
                <c:pt idx="94">
                  <c:v>6.5019999999999998</c:v>
                </c:pt>
                <c:pt idx="95">
                  <c:v>6.57</c:v>
                </c:pt>
                <c:pt idx="96">
                  <c:v>6.6420000000000003</c:v>
                </c:pt>
                <c:pt idx="97">
                  <c:v>6.62</c:v>
                </c:pt>
                <c:pt idx="98">
                  <c:v>6.6449999999999996</c:v>
                </c:pt>
                <c:pt idx="99">
                  <c:v>6.65</c:v>
                </c:pt>
                <c:pt idx="100">
                  <c:v>6.6739999999999995</c:v>
                </c:pt>
                <c:pt idx="101">
                  <c:v>6.7180000000000009</c:v>
                </c:pt>
                <c:pt idx="102">
                  <c:v>6.758</c:v>
                </c:pt>
                <c:pt idx="103">
                  <c:v>6.7060000000000004</c:v>
                </c:pt>
                <c:pt idx="104">
                  <c:v>6.6980000000000004</c:v>
                </c:pt>
                <c:pt idx="105">
                  <c:v>6.6400000000000006</c:v>
                </c:pt>
                <c:pt idx="106">
                  <c:v>6.64</c:v>
                </c:pt>
                <c:pt idx="107">
                  <c:v>6.6840000000000002</c:v>
                </c:pt>
                <c:pt idx="108">
                  <c:v>6.7480000000000002</c:v>
                </c:pt>
                <c:pt idx="109">
                  <c:v>6.8079999999999998</c:v>
                </c:pt>
                <c:pt idx="110">
                  <c:v>6.8480000000000008</c:v>
                </c:pt>
                <c:pt idx="111">
                  <c:v>6.9060000000000006</c:v>
                </c:pt>
                <c:pt idx="112">
                  <c:v>6.9375</c:v>
                </c:pt>
                <c:pt idx="113">
                  <c:v>6.9159999999999995</c:v>
                </c:pt>
                <c:pt idx="114">
                  <c:v>6.8579999999999997</c:v>
                </c:pt>
                <c:pt idx="115">
                  <c:v>6.8860000000000001</c:v>
                </c:pt>
                <c:pt idx="116">
                  <c:v>6.9279999999999999</c:v>
                </c:pt>
                <c:pt idx="117">
                  <c:v>7.0150000000000006</c:v>
                </c:pt>
                <c:pt idx="118">
                  <c:v>7.0479999999999992</c:v>
                </c:pt>
                <c:pt idx="119">
                  <c:v>7.0939999999999994</c:v>
                </c:pt>
                <c:pt idx="120">
                  <c:v>7.2359999999999998</c:v>
                </c:pt>
                <c:pt idx="121">
                  <c:v>7.4799999999999995</c:v>
                </c:pt>
                <c:pt idx="122">
                  <c:v>7.5400000000000009</c:v>
                </c:pt>
                <c:pt idx="123">
                  <c:v>7.4060000000000006</c:v>
                </c:pt>
                <c:pt idx="124">
                  <c:v>7.3340000000000005</c:v>
                </c:pt>
                <c:pt idx="125">
                  <c:v>7.2620000000000005</c:v>
                </c:pt>
                <c:pt idx="126">
                  <c:v>7.1325000000000003</c:v>
                </c:pt>
                <c:pt idx="127">
                  <c:v>7.194</c:v>
                </c:pt>
                <c:pt idx="128">
                  <c:v>7.0900000000000007</c:v>
                </c:pt>
                <c:pt idx="129">
                  <c:v>6.9540000000000006</c:v>
                </c:pt>
                <c:pt idx="130">
                  <c:v>6.8880000000000008</c:v>
                </c:pt>
                <c:pt idx="131">
                  <c:v>6.7700000000000005</c:v>
                </c:pt>
                <c:pt idx="132">
                  <c:v>6.8019999999999996</c:v>
                </c:pt>
                <c:pt idx="133">
                  <c:v>6.75</c:v>
                </c:pt>
                <c:pt idx="134">
                  <c:v>6.7159999999999993</c:v>
                </c:pt>
                <c:pt idx="135">
                  <c:v>6.7575000000000003</c:v>
                </c:pt>
                <c:pt idx="136">
                  <c:v>6.758</c:v>
                </c:pt>
                <c:pt idx="137">
                  <c:v>6.71</c:v>
                </c:pt>
                <c:pt idx="138">
                  <c:v>6.6959999999999997</c:v>
                </c:pt>
                <c:pt idx="139">
                  <c:v>6.7180000000000009</c:v>
                </c:pt>
                <c:pt idx="140">
                  <c:v>6.69</c:v>
                </c:pt>
                <c:pt idx="141">
                  <c:v>6.7140000000000004</c:v>
                </c:pt>
                <c:pt idx="142">
                  <c:v>6.8800000000000008</c:v>
                </c:pt>
                <c:pt idx="143">
                  <c:v>6.95</c:v>
                </c:pt>
                <c:pt idx="144">
                  <c:v>6.9879999999999995</c:v>
                </c:pt>
                <c:pt idx="145">
                  <c:v>6.984</c:v>
                </c:pt>
                <c:pt idx="146">
                  <c:v>7.0120000000000005</c:v>
                </c:pt>
                <c:pt idx="147">
                  <c:v>7.0020000000000007</c:v>
                </c:pt>
                <c:pt idx="148">
                  <c:v>6.9340000000000002</c:v>
                </c:pt>
                <c:pt idx="149">
                  <c:v>6.93</c:v>
                </c:pt>
                <c:pt idx="150">
                  <c:v>6.9599999999999991</c:v>
                </c:pt>
                <c:pt idx="151">
                  <c:v>7.0319999999999991</c:v>
                </c:pt>
                <c:pt idx="152">
                  <c:v>7.0780000000000003</c:v>
                </c:pt>
                <c:pt idx="153">
                  <c:v>7.1519999999999992</c:v>
                </c:pt>
                <c:pt idx="154">
                  <c:v>7.31</c:v>
                </c:pt>
                <c:pt idx="155">
                  <c:v>7.3879999999999999</c:v>
                </c:pt>
                <c:pt idx="156">
                  <c:v>7.4819999999999993</c:v>
                </c:pt>
                <c:pt idx="157">
                  <c:v>7.4550000000000001</c:v>
                </c:pt>
                <c:pt idx="158">
                  <c:v>7.4819999999999993</c:v>
                </c:pt>
                <c:pt idx="159">
                  <c:v>7.6079999999999997</c:v>
                </c:pt>
                <c:pt idx="160">
                  <c:v>7.6319999999999997</c:v>
                </c:pt>
                <c:pt idx="161">
                  <c:v>7.6340000000000003</c:v>
                </c:pt>
                <c:pt idx="162">
                  <c:v>7.5620000000000003</c:v>
                </c:pt>
                <c:pt idx="163">
                  <c:v>7.5350000000000001</c:v>
                </c:pt>
                <c:pt idx="164">
                  <c:v>7.516</c:v>
                </c:pt>
                <c:pt idx="165">
                  <c:v>7.4939999999999998</c:v>
                </c:pt>
                <c:pt idx="166">
                  <c:v>7.4939999999999998</c:v>
                </c:pt>
                <c:pt idx="167">
                  <c:v>7.5439999999999996</c:v>
                </c:pt>
                <c:pt idx="168">
                  <c:v>7.6340000000000003</c:v>
                </c:pt>
                <c:pt idx="169">
                  <c:v>7.7075000000000005</c:v>
                </c:pt>
                <c:pt idx="170">
                  <c:v>7.8360000000000003</c:v>
                </c:pt>
                <c:pt idx="171">
                  <c:v>7.8659999999999997</c:v>
                </c:pt>
                <c:pt idx="172">
                  <c:v>7.7879999999999994</c:v>
                </c:pt>
                <c:pt idx="173">
                  <c:v>7.93</c:v>
                </c:pt>
                <c:pt idx="174">
                  <c:v>7.9979999999999993</c:v>
                </c:pt>
                <c:pt idx="175">
                  <c:v>8.0220000000000002</c:v>
                </c:pt>
                <c:pt idx="176">
                  <c:v>8.0879999999999992</c:v>
                </c:pt>
                <c:pt idx="177">
                  <c:v>8.14</c:v>
                </c:pt>
                <c:pt idx="178">
                  <c:v>8.0879999999999992</c:v>
                </c:pt>
                <c:pt idx="179">
                  <c:v>8.09</c:v>
                </c:pt>
                <c:pt idx="180">
                  <c:v>8.0280000000000005</c:v>
                </c:pt>
                <c:pt idx="181">
                  <c:v>7.944</c:v>
                </c:pt>
                <c:pt idx="182">
                  <c:v>8.0039999999999996</c:v>
                </c:pt>
                <c:pt idx="183">
                  <c:v>7.9274999999999993</c:v>
                </c:pt>
                <c:pt idx="184">
                  <c:v>7.8579999999999997</c:v>
                </c:pt>
                <c:pt idx="185">
                  <c:v>7.854000000000001</c:v>
                </c:pt>
                <c:pt idx="186">
                  <c:v>7.8079999999999998</c:v>
                </c:pt>
                <c:pt idx="187">
                  <c:v>7.7399999999999993</c:v>
                </c:pt>
                <c:pt idx="188">
                  <c:v>7.6980000000000004</c:v>
                </c:pt>
                <c:pt idx="189">
                  <c:v>7.6079999999999997</c:v>
                </c:pt>
                <c:pt idx="190">
                  <c:v>7.6550000000000002</c:v>
                </c:pt>
                <c:pt idx="191">
                  <c:v>7.6099999999999994</c:v>
                </c:pt>
                <c:pt idx="192">
                  <c:v>7.3819999999999997</c:v>
                </c:pt>
                <c:pt idx="193">
                  <c:v>7.2919999999999998</c:v>
                </c:pt>
                <c:pt idx="194">
                  <c:v>7.3960000000000008</c:v>
                </c:pt>
                <c:pt idx="195">
                  <c:v>7.4049999999999994</c:v>
                </c:pt>
                <c:pt idx="196">
                  <c:v>7.4120000000000008</c:v>
                </c:pt>
                <c:pt idx="197">
                  <c:v>7.55</c:v>
                </c:pt>
                <c:pt idx="198">
                  <c:v>7.5879999999999992</c:v>
                </c:pt>
                <c:pt idx="199">
                  <c:v>7.5239999999999991</c:v>
                </c:pt>
                <c:pt idx="200">
                  <c:v>7.4060000000000006</c:v>
                </c:pt>
                <c:pt idx="201">
                  <c:v>7.3566666666666665</c:v>
                </c:pt>
                <c:pt idx="202">
                  <c:v>7.3139999999999983</c:v>
                </c:pt>
                <c:pt idx="203">
                  <c:v>7.492</c:v>
                </c:pt>
                <c:pt idx="204">
                  <c:v>7.5260000000000007</c:v>
                </c:pt>
                <c:pt idx="205">
                  <c:v>7.6239999999999997</c:v>
                </c:pt>
                <c:pt idx="206">
                  <c:v>7.9340000000000002</c:v>
                </c:pt>
                <c:pt idx="207">
                  <c:v>8.0474999999999994</c:v>
                </c:pt>
                <c:pt idx="208">
                  <c:v>8.1939999999999991</c:v>
                </c:pt>
                <c:pt idx="209">
                  <c:v>8.1799999999999979</c:v>
                </c:pt>
                <c:pt idx="210">
                  <c:v>8.2540000000000013</c:v>
                </c:pt>
                <c:pt idx="211">
                  <c:v>8.291999999999998</c:v>
                </c:pt>
                <c:pt idx="212">
                  <c:v>8.1840000000000011</c:v>
                </c:pt>
                <c:pt idx="213">
                  <c:v>8.0740000000000016</c:v>
                </c:pt>
                <c:pt idx="214">
                  <c:v>8.0060000000000002</c:v>
                </c:pt>
                <c:pt idx="215">
                  <c:v>8</c:v>
                </c:pt>
                <c:pt idx="216">
                  <c:v>8.0519999999999996</c:v>
                </c:pt>
                <c:pt idx="217">
                  <c:v>7.8780000000000001</c:v>
                </c:pt>
                <c:pt idx="218">
                  <c:v>7.6779999999999999</c:v>
                </c:pt>
                <c:pt idx="219">
                  <c:v>7.8739999999999997</c:v>
                </c:pt>
                <c:pt idx="220">
                  <c:v>7.9760000000000009</c:v>
                </c:pt>
                <c:pt idx="221">
                  <c:v>8.0425000000000004</c:v>
                </c:pt>
                <c:pt idx="222">
                  <c:v>8</c:v>
                </c:pt>
                <c:pt idx="223">
                  <c:v>8.06</c:v>
                </c:pt>
                <c:pt idx="224">
                  <c:v>8.11</c:v>
                </c:pt>
                <c:pt idx="225">
                  <c:v>8.2719999999999985</c:v>
                </c:pt>
                <c:pt idx="226">
                  <c:v>8.4120000000000008</c:v>
                </c:pt>
                <c:pt idx="227">
                  <c:v>8.4400000000000013</c:v>
                </c:pt>
                <c:pt idx="228">
                  <c:v>8.4439999999999991</c:v>
                </c:pt>
                <c:pt idx="229">
                  <c:v>8.2824999999999989</c:v>
                </c:pt>
                <c:pt idx="230">
                  <c:v>8.3379999999999992</c:v>
                </c:pt>
                <c:pt idx="231">
                  <c:v>8.5500000000000007</c:v>
                </c:pt>
                <c:pt idx="232">
                  <c:v>8.4360000000000017</c:v>
                </c:pt>
                <c:pt idx="233">
                  <c:v>8.4160000000000004</c:v>
                </c:pt>
                <c:pt idx="234">
                  <c:v>8.3740000000000006</c:v>
                </c:pt>
                <c:pt idx="235">
                  <c:v>8.2174999999999994</c:v>
                </c:pt>
                <c:pt idx="236">
                  <c:v>8.09</c:v>
                </c:pt>
                <c:pt idx="237">
                  <c:v>8.0060000000000002</c:v>
                </c:pt>
                <c:pt idx="238">
                  <c:v>7.9450000000000003</c:v>
                </c:pt>
                <c:pt idx="239">
                  <c:v>7.9150000000000009</c:v>
                </c:pt>
                <c:pt idx="240">
                  <c:v>8.0380000000000003</c:v>
                </c:pt>
                <c:pt idx="241">
                  <c:v>8.1579999999999977</c:v>
                </c:pt>
                <c:pt idx="242">
                  <c:v>8.1274999999999995</c:v>
                </c:pt>
                <c:pt idx="243">
                  <c:v>8.16</c:v>
                </c:pt>
                <c:pt idx="244">
                  <c:v>8.1140000000000008</c:v>
                </c:pt>
                <c:pt idx="245">
                  <c:v>7.9060000000000006</c:v>
                </c:pt>
                <c:pt idx="246">
                  <c:v>7.7620000000000005</c:v>
                </c:pt>
                <c:pt idx="247">
                  <c:v>7.71</c:v>
                </c:pt>
                <c:pt idx="248">
                  <c:v>7.6719999999999997</c:v>
                </c:pt>
                <c:pt idx="249">
                  <c:v>7.7540000000000004</c:v>
                </c:pt>
                <c:pt idx="250">
                  <c:v>7.8</c:v>
                </c:pt>
                <c:pt idx="251">
                  <c:v>7.8180000000000005</c:v>
                </c:pt>
                <c:pt idx="252">
                  <c:v>7.8599999999999994</c:v>
                </c:pt>
                <c:pt idx="253">
                  <c:v>7.7966666666666669</c:v>
                </c:pt>
                <c:pt idx="254">
                  <c:v>7.7319999999999993</c:v>
                </c:pt>
                <c:pt idx="255">
                  <c:v>7.7900000000000009</c:v>
                </c:pt>
                <c:pt idx="256">
                  <c:v>7.7899999999999991</c:v>
                </c:pt>
                <c:pt idx="257">
                  <c:v>7.7479999999999993</c:v>
                </c:pt>
                <c:pt idx="258">
                  <c:v>7.694</c:v>
                </c:pt>
                <c:pt idx="259">
                  <c:v>7.6460000000000008</c:v>
                </c:pt>
                <c:pt idx="260">
                  <c:v>7.6239999999999997</c:v>
                </c:pt>
                <c:pt idx="261">
                  <c:v>7.5120000000000005</c:v>
                </c:pt>
                <c:pt idx="262">
                  <c:v>7.4874999999999998</c:v>
                </c:pt>
                <c:pt idx="263">
                  <c:v>7.5879999999999992</c:v>
                </c:pt>
                <c:pt idx="264">
                  <c:v>7.6620000000000008</c:v>
                </c:pt>
                <c:pt idx="265">
                  <c:v>7.8860000000000001</c:v>
                </c:pt>
                <c:pt idx="266">
                  <c:v>7.9340000000000002</c:v>
                </c:pt>
                <c:pt idx="267">
                  <c:v>7.9640000000000004</c:v>
                </c:pt>
                <c:pt idx="268">
                  <c:v>7.9575000000000005</c:v>
                </c:pt>
                <c:pt idx="269">
                  <c:v>7.8979999999999988</c:v>
                </c:pt>
                <c:pt idx="270">
                  <c:v>7.8559999999999999</c:v>
                </c:pt>
                <c:pt idx="271">
                  <c:v>7.8159999999999998</c:v>
                </c:pt>
                <c:pt idx="272">
                  <c:v>7.8439999999999994</c:v>
                </c:pt>
                <c:pt idx="273">
                  <c:v>7.8449999999999998</c:v>
                </c:pt>
                <c:pt idx="274">
                  <c:v>7.7840000000000007</c:v>
                </c:pt>
                <c:pt idx="275">
                  <c:v>7.838000000000001</c:v>
                </c:pt>
                <c:pt idx="276">
                  <c:v>7.854000000000001</c:v>
                </c:pt>
                <c:pt idx="277">
                  <c:v>7.838000000000001</c:v>
                </c:pt>
                <c:pt idx="278">
                  <c:v>7.831999999999999</c:v>
                </c:pt>
                <c:pt idx="279">
                  <c:v>7.7679999999999989</c:v>
                </c:pt>
                <c:pt idx="280">
                  <c:v>7.7319999999999993</c:v>
                </c:pt>
                <c:pt idx="281">
                  <c:v>7.6819999999999995</c:v>
                </c:pt>
                <c:pt idx="282">
                  <c:v>7.65</c:v>
                </c:pt>
                <c:pt idx="283">
                  <c:v>7.6400000000000006</c:v>
                </c:pt>
                <c:pt idx="284">
                  <c:v>7.5299999999999994</c:v>
                </c:pt>
                <c:pt idx="285">
                  <c:v>7.5679999999999996</c:v>
                </c:pt>
                <c:pt idx="286">
                  <c:v>7.4819999999999993</c:v>
                </c:pt>
                <c:pt idx="287">
                  <c:v>7.3774999999999995</c:v>
                </c:pt>
                <c:pt idx="288">
                  <c:v>7.3379999999999992</c:v>
                </c:pt>
                <c:pt idx="289">
                  <c:v>7.4660000000000011</c:v>
                </c:pt>
                <c:pt idx="290">
                  <c:v>7.4125000000000005</c:v>
                </c:pt>
                <c:pt idx="291">
                  <c:v>7.4320000000000004</c:v>
                </c:pt>
                <c:pt idx="292">
                  <c:v>7.3725000000000005</c:v>
                </c:pt>
                <c:pt idx="293">
                  <c:v>7.2080000000000002</c:v>
                </c:pt>
                <c:pt idx="294">
                  <c:v>6.9974999999999996</c:v>
                </c:pt>
                <c:pt idx="295">
                  <c:v>6.8879999999999999</c:v>
                </c:pt>
                <c:pt idx="296">
                  <c:v>6.8820000000000006</c:v>
                </c:pt>
                <c:pt idx="297">
                  <c:v>6.8620000000000001</c:v>
                </c:pt>
                <c:pt idx="298">
                  <c:v>6.831666666666667</c:v>
                </c:pt>
                <c:pt idx="299">
                  <c:v>6.9240000000000013</c:v>
                </c:pt>
                <c:pt idx="300">
                  <c:v>7.24</c:v>
                </c:pt>
                <c:pt idx="301">
                  <c:v>7.2880000000000011</c:v>
                </c:pt>
                <c:pt idx="302">
                  <c:v>7.3639999999999999</c:v>
                </c:pt>
                <c:pt idx="303">
                  <c:v>7.4040000000000008</c:v>
                </c:pt>
                <c:pt idx="304">
                  <c:v>7.346000000000001</c:v>
                </c:pt>
                <c:pt idx="305">
                  <c:v>7.35</c:v>
                </c:pt>
                <c:pt idx="306">
                  <c:v>7.47</c:v>
                </c:pt>
                <c:pt idx="307">
                  <c:v>7.4599999999999991</c:v>
                </c:pt>
                <c:pt idx="308">
                  <c:v>7.4899999999999993</c:v>
                </c:pt>
                <c:pt idx="309">
                  <c:v>7.4480000000000004</c:v>
                </c:pt>
                <c:pt idx="310">
                  <c:v>7.4480000000000004</c:v>
                </c:pt>
                <c:pt idx="311">
                  <c:v>7.4459999999999997</c:v>
                </c:pt>
                <c:pt idx="312">
                  <c:v>7.45</c:v>
                </c:pt>
                <c:pt idx="313">
                  <c:v>7.3220000000000001</c:v>
                </c:pt>
                <c:pt idx="314">
                  <c:v>7.3120000000000003</c:v>
                </c:pt>
                <c:pt idx="315">
                  <c:v>7.402000000000001</c:v>
                </c:pt>
                <c:pt idx="316">
                  <c:v>7.4620000000000006</c:v>
                </c:pt>
                <c:pt idx="317">
                  <c:v>7.5039999999999996</c:v>
                </c:pt>
                <c:pt idx="318">
                  <c:v>7.4640000000000004</c:v>
                </c:pt>
                <c:pt idx="319">
                  <c:v>7.4120000000000008</c:v>
                </c:pt>
                <c:pt idx="320">
                  <c:v>7.3774999999999995</c:v>
                </c:pt>
                <c:pt idx="321">
                  <c:v>7.347999999999999</c:v>
                </c:pt>
                <c:pt idx="322">
                  <c:v>7.24</c:v>
                </c:pt>
                <c:pt idx="323">
                  <c:v>7.2480000000000002</c:v>
                </c:pt>
                <c:pt idx="324">
                  <c:v>7.2180000000000009</c:v>
                </c:pt>
                <c:pt idx="325">
                  <c:v>7.3299999999999992</c:v>
                </c:pt>
                <c:pt idx="326">
                  <c:v>7.31</c:v>
                </c:pt>
                <c:pt idx="327">
                  <c:v>7.3240000000000007</c:v>
                </c:pt>
                <c:pt idx="328">
                  <c:v>7.35</c:v>
                </c:pt>
                <c:pt idx="329">
                  <c:v>7.4279999999999999</c:v>
                </c:pt>
                <c:pt idx="330">
                  <c:v>7.4539999999999988</c:v>
                </c:pt>
                <c:pt idx="331">
                  <c:v>7.444</c:v>
                </c:pt>
                <c:pt idx="332">
                  <c:v>7.3379999999999992</c:v>
                </c:pt>
                <c:pt idx="333">
                  <c:v>7.2680000000000007</c:v>
                </c:pt>
                <c:pt idx="334">
                  <c:v>7.2850000000000001</c:v>
                </c:pt>
                <c:pt idx="335">
                  <c:v>7.3480000000000008</c:v>
                </c:pt>
                <c:pt idx="336">
                  <c:v>7.3639999999999999</c:v>
                </c:pt>
                <c:pt idx="337">
                  <c:v>7.3960000000000008</c:v>
                </c:pt>
                <c:pt idx="338">
                  <c:v>7.4260000000000002</c:v>
                </c:pt>
                <c:pt idx="339">
                  <c:v>7.54</c:v>
                </c:pt>
                <c:pt idx="340">
                  <c:v>7.5459999999999994</c:v>
                </c:pt>
                <c:pt idx="341">
                  <c:v>7.5659999999999998</c:v>
                </c:pt>
                <c:pt idx="342">
                  <c:v>7.6519999999999992</c:v>
                </c:pt>
                <c:pt idx="343">
                  <c:v>7.6033333333333326</c:v>
                </c:pt>
                <c:pt idx="344">
                  <c:v>7.55</c:v>
                </c:pt>
                <c:pt idx="345">
                  <c:v>7.5349999999999993</c:v>
                </c:pt>
                <c:pt idx="346">
                  <c:v>7.56</c:v>
                </c:pt>
                <c:pt idx="347">
                  <c:v>7.6260000000000003</c:v>
                </c:pt>
                <c:pt idx="348">
                  <c:v>7.6579999999999995</c:v>
                </c:pt>
                <c:pt idx="349">
                  <c:v>7.7299999999999995</c:v>
                </c:pt>
                <c:pt idx="350">
                  <c:v>7.7875000000000005</c:v>
                </c:pt>
                <c:pt idx="351">
                  <c:v>7.8324999999999996</c:v>
                </c:pt>
                <c:pt idx="352">
                  <c:v>8.0120000000000005</c:v>
                </c:pt>
                <c:pt idx="353">
                  <c:v>7.9760000000000009</c:v>
                </c:pt>
                <c:pt idx="354">
                  <c:v>7.9820000000000011</c:v>
                </c:pt>
                <c:pt idx="355">
                  <c:v>7.9580000000000002</c:v>
                </c:pt>
                <c:pt idx="356">
                  <c:v>8.0020000000000007</c:v>
                </c:pt>
                <c:pt idx="357">
                  <c:v>8.0800000000000018</c:v>
                </c:pt>
                <c:pt idx="358">
                  <c:v>8.08</c:v>
                </c:pt>
                <c:pt idx="359">
                  <c:v>8.0380000000000003</c:v>
                </c:pt>
                <c:pt idx="360">
                  <c:v>8.0259999999999998</c:v>
                </c:pt>
                <c:pt idx="361">
                  <c:v>7.9960000000000004</c:v>
                </c:pt>
                <c:pt idx="362">
                  <c:v>7.9824999999999999</c:v>
                </c:pt>
                <c:pt idx="363">
                  <c:v>8.1239999999999988</c:v>
                </c:pt>
                <c:pt idx="364">
                  <c:v>8.1379999999999999</c:v>
                </c:pt>
                <c:pt idx="365">
                  <c:v>8.1479999999999997</c:v>
                </c:pt>
                <c:pt idx="366">
                  <c:v>8.1180000000000003</c:v>
                </c:pt>
                <c:pt idx="367">
                  <c:v>8.2119999999999997</c:v>
                </c:pt>
                <c:pt idx="368">
                  <c:v>8.2760000000000016</c:v>
                </c:pt>
                <c:pt idx="369">
                  <c:v>8.3460000000000001</c:v>
                </c:pt>
                <c:pt idx="370">
                  <c:v>8.3539999999999992</c:v>
                </c:pt>
                <c:pt idx="371">
                  <c:v>8.3919999999999995</c:v>
                </c:pt>
                <c:pt idx="372">
                  <c:v>8.4066666666666663</c:v>
                </c:pt>
                <c:pt idx="373">
                  <c:v>8.3819999999999997</c:v>
                </c:pt>
                <c:pt idx="374">
                  <c:v>8.4120000000000008</c:v>
                </c:pt>
                <c:pt idx="375">
                  <c:v>8.4939999999999998</c:v>
                </c:pt>
                <c:pt idx="376">
                  <c:v>8.5860000000000003</c:v>
                </c:pt>
                <c:pt idx="377">
                  <c:v>8.6224999999999987</c:v>
                </c:pt>
                <c:pt idx="378">
                  <c:v>8.6780000000000008</c:v>
                </c:pt>
                <c:pt idx="379">
                  <c:v>8.6460000000000008</c:v>
                </c:pt>
                <c:pt idx="380">
                  <c:v>8.6259999999999994</c:v>
                </c:pt>
                <c:pt idx="381">
                  <c:v>8.4619999999999997</c:v>
                </c:pt>
                <c:pt idx="382">
                  <c:v>8.3879999999999999</c:v>
                </c:pt>
                <c:pt idx="383">
                  <c:v>8.48</c:v>
                </c:pt>
                <c:pt idx="384">
                  <c:v>8.3659999999999997</c:v>
                </c:pt>
                <c:pt idx="385">
                  <c:v>8.3820000000000014</c:v>
                </c:pt>
                <c:pt idx="386">
                  <c:v>8.3424999999999994</c:v>
                </c:pt>
                <c:pt idx="387">
                  <c:v>8.3140000000000001</c:v>
                </c:pt>
                <c:pt idx="388">
                  <c:v>8.4559999999999995</c:v>
                </c:pt>
                <c:pt idx="389">
                  <c:v>8.5460000000000012</c:v>
                </c:pt>
                <c:pt idx="390">
                  <c:v>8.5839999999999996</c:v>
                </c:pt>
                <c:pt idx="391">
                  <c:v>8.5425000000000004</c:v>
                </c:pt>
                <c:pt idx="392">
                  <c:v>8.6219999999999999</c:v>
                </c:pt>
                <c:pt idx="393">
                  <c:v>8.6900000000000013</c:v>
                </c:pt>
                <c:pt idx="394">
                  <c:v>8.8180000000000014</c:v>
                </c:pt>
                <c:pt idx="395">
                  <c:v>8.86</c:v>
                </c:pt>
                <c:pt idx="396">
                  <c:v>8.77</c:v>
                </c:pt>
                <c:pt idx="397">
                  <c:v>8.7800000000000011</c:v>
                </c:pt>
                <c:pt idx="398">
                  <c:v>8.847999999999999</c:v>
                </c:pt>
                <c:pt idx="399">
                  <c:v>8.8620000000000001</c:v>
                </c:pt>
                <c:pt idx="400">
                  <c:v>8.9520000000000017</c:v>
                </c:pt>
                <c:pt idx="401">
                  <c:v>9.14</c:v>
                </c:pt>
                <c:pt idx="402">
                  <c:v>9.14</c:v>
                </c:pt>
                <c:pt idx="403">
                  <c:v>9.1374999999999993</c:v>
                </c:pt>
                <c:pt idx="404">
                  <c:v>9.15</c:v>
                </c:pt>
                <c:pt idx="405">
                  <c:v>9.1639999999999997</c:v>
                </c:pt>
                <c:pt idx="406">
                  <c:v>9.0419999999999998</c:v>
                </c:pt>
                <c:pt idx="407">
                  <c:v>8.9379999999999988</c:v>
                </c:pt>
                <c:pt idx="408">
                  <c:v>9.0479999999999983</c:v>
                </c:pt>
                <c:pt idx="409">
                  <c:v>9.1149999999999984</c:v>
                </c:pt>
                <c:pt idx="410">
                  <c:v>9.17</c:v>
                </c:pt>
                <c:pt idx="411">
                  <c:v>9.1780000000000008</c:v>
                </c:pt>
                <c:pt idx="412">
                  <c:v>9.1120000000000001</c:v>
                </c:pt>
                <c:pt idx="413">
                  <c:v>9.1199999999999992</c:v>
                </c:pt>
                <c:pt idx="414">
                  <c:v>9.1239999999999988</c:v>
                </c:pt>
                <c:pt idx="415">
                  <c:v>9.0939999999999994</c:v>
                </c:pt>
                <c:pt idx="416">
                  <c:v>9.0940000000000012</c:v>
                </c:pt>
                <c:pt idx="417">
                  <c:v>9.1775000000000002</c:v>
                </c:pt>
                <c:pt idx="418">
                  <c:v>9.1679999999999993</c:v>
                </c:pt>
                <c:pt idx="419">
                  <c:v>9.2540000000000013</c:v>
                </c:pt>
                <c:pt idx="420">
                  <c:v>9.3640000000000008</c:v>
                </c:pt>
                <c:pt idx="421">
                  <c:v>9.3659999999999997</c:v>
                </c:pt>
                <c:pt idx="422">
                  <c:v>9.2800000000000011</c:v>
                </c:pt>
                <c:pt idx="423">
                  <c:v>9.1059999999999999</c:v>
                </c:pt>
                <c:pt idx="424">
                  <c:v>9.0400000000000009</c:v>
                </c:pt>
                <c:pt idx="425">
                  <c:v>8.968</c:v>
                </c:pt>
                <c:pt idx="426">
                  <c:v>8.8779999999999983</c:v>
                </c:pt>
                <c:pt idx="427">
                  <c:v>8.9499999999999993</c:v>
                </c:pt>
                <c:pt idx="428">
                  <c:v>8.8320000000000007</c:v>
                </c:pt>
                <c:pt idx="429">
                  <c:v>8.7875000000000014</c:v>
                </c:pt>
                <c:pt idx="430">
                  <c:v>8.9280000000000008</c:v>
                </c:pt>
                <c:pt idx="431">
                  <c:v>9.01</c:v>
                </c:pt>
                <c:pt idx="432">
                  <c:v>9.0139999999999993</c:v>
                </c:pt>
                <c:pt idx="433">
                  <c:v>8.9719999999999995</c:v>
                </c:pt>
                <c:pt idx="434">
                  <c:v>8.9439999999999991</c:v>
                </c:pt>
                <c:pt idx="435">
                  <c:v>8.9980000000000011</c:v>
                </c:pt>
                <c:pt idx="436">
                  <c:v>9.0579999999999998</c:v>
                </c:pt>
                <c:pt idx="437">
                  <c:v>9.1720000000000006</c:v>
                </c:pt>
                <c:pt idx="438">
                  <c:v>9.3324999999999996</c:v>
                </c:pt>
                <c:pt idx="439">
                  <c:v>9.3079999999999998</c:v>
                </c:pt>
                <c:pt idx="440">
                  <c:v>9.3179999999999996</c:v>
                </c:pt>
                <c:pt idx="441">
                  <c:v>9.379999999999999</c:v>
                </c:pt>
                <c:pt idx="442">
                  <c:v>9.532</c:v>
                </c:pt>
                <c:pt idx="443">
                  <c:v>10.084999999999999</c:v>
                </c:pt>
                <c:pt idx="444">
                  <c:v>10.373999999999999</c:v>
                </c:pt>
                <c:pt idx="445">
                  <c:v>10.892000000000001</c:v>
                </c:pt>
                <c:pt idx="446">
                  <c:v>10.776</c:v>
                </c:pt>
                <c:pt idx="447">
                  <c:v>10.8725</c:v>
                </c:pt>
                <c:pt idx="448">
                  <c:v>10.692499999999999</c:v>
                </c:pt>
                <c:pt idx="449">
                  <c:v>10.705</c:v>
                </c:pt>
                <c:pt idx="450">
                  <c:v>10.34</c:v>
                </c:pt>
                <c:pt idx="451">
                  <c:v>10.291999999999998</c:v>
                </c:pt>
                <c:pt idx="452">
                  <c:v>10.453999999999999</c:v>
                </c:pt>
                <c:pt idx="453">
                  <c:v>10.372</c:v>
                </c:pt>
                <c:pt idx="454">
                  <c:v>10.425999999999998</c:v>
                </c:pt>
                <c:pt idx="455">
                  <c:v>10.5975</c:v>
                </c:pt>
                <c:pt idx="456">
                  <c:v>10.607999999999999</c:v>
                </c:pt>
                <c:pt idx="457">
                  <c:v>10.758000000000001</c:v>
                </c:pt>
                <c:pt idx="458">
                  <c:v>10.986000000000001</c:v>
                </c:pt>
                <c:pt idx="459">
                  <c:v>11.238</c:v>
                </c:pt>
                <c:pt idx="460">
                  <c:v>11.834</c:v>
                </c:pt>
                <c:pt idx="461">
                  <c:v>12.01</c:v>
                </c:pt>
                <c:pt idx="462">
                  <c:v>13.047999999999998</c:v>
                </c:pt>
                <c:pt idx="463">
                  <c:v>13.107999999999999</c:v>
                </c:pt>
                <c:pt idx="464">
                  <c:v>12.912000000000001</c:v>
                </c:pt>
                <c:pt idx="465">
                  <c:v>12.526</c:v>
                </c:pt>
                <c:pt idx="466">
                  <c:v>12.657999999999999</c:v>
                </c:pt>
                <c:pt idx="467">
                  <c:v>12.892000000000001</c:v>
                </c:pt>
                <c:pt idx="468">
                  <c:v>12.492500000000001</c:v>
                </c:pt>
                <c:pt idx="469">
                  <c:v>11.948</c:v>
                </c:pt>
                <c:pt idx="470">
                  <c:v>11.110000000000001</c:v>
                </c:pt>
                <c:pt idx="471">
                  <c:v>10.850000000000001</c:v>
                </c:pt>
                <c:pt idx="472">
                  <c:v>10.484</c:v>
                </c:pt>
                <c:pt idx="473">
                  <c:v>10.108000000000001</c:v>
                </c:pt>
                <c:pt idx="474">
                  <c:v>10.296000000000001</c:v>
                </c:pt>
                <c:pt idx="475">
                  <c:v>10.0625</c:v>
                </c:pt>
                <c:pt idx="476">
                  <c:v>10.172000000000001</c:v>
                </c:pt>
                <c:pt idx="477">
                  <c:v>9.958000000000002</c:v>
                </c:pt>
                <c:pt idx="478">
                  <c:v>9.6080000000000005</c:v>
                </c:pt>
                <c:pt idx="479">
                  <c:v>9.5460000000000012</c:v>
                </c:pt>
                <c:pt idx="480">
                  <c:v>9.8940000000000001</c:v>
                </c:pt>
                <c:pt idx="481">
                  <c:v>10.1325</c:v>
                </c:pt>
                <c:pt idx="482">
                  <c:v>10.209999999999999</c:v>
                </c:pt>
                <c:pt idx="483">
                  <c:v>10.156000000000002</c:v>
                </c:pt>
                <c:pt idx="484">
                  <c:v>10.27</c:v>
                </c:pt>
                <c:pt idx="485">
                  <c:v>10.637999999999998</c:v>
                </c:pt>
                <c:pt idx="486">
                  <c:v>10.821999999999999</c:v>
                </c:pt>
                <c:pt idx="487">
                  <c:v>10.952000000000002</c:v>
                </c:pt>
                <c:pt idx="488">
                  <c:v>11.258000000000001</c:v>
                </c:pt>
                <c:pt idx="489">
                  <c:v>11.6325</c:v>
                </c:pt>
                <c:pt idx="490">
                  <c:v>11.212</c:v>
                </c:pt>
                <c:pt idx="491">
                  <c:v>11.327999999999999</c:v>
                </c:pt>
                <c:pt idx="492">
                  <c:v>11.527999999999999</c:v>
                </c:pt>
                <c:pt idx="493">
                  <c:v>11.896000000000001</c:v>
                </c:pt>
                <c:pt idx="494">
                  <c:v>11.644</c:v>
                </c:pt>
                <c:pt idx="495">
                  <c:v>11.442499999999999</c:v>
                </c:pt>
                <c:pt idx="496">
                  <c:v>11.477999999999998</c:v>
                </c:pt>
                <c:pt idx="497">
                  <c:v>11.854000000000001</c:v>
                </c:pt>
                <c:pt idx="498">
                  <c:v>12.440000000000001</c:v>
                </c:pt>
                <c:pt idx="499">
                  <c:v>12.772500000000001</c:v>
                </c:pt>
                <c:pt idx="500">
                  <c:v>12.675000000000001</c:v>
                </c:pt>
                <c:pt idx="501">
                  <c:v>12.655999999999999</c:v>
                </c:pt>
                <c:pt idx="502">
                  <c:v>12.7575</c:v>
                </c:pt>
                <c:pt idx="503">
                  <c:v>12.908000000000001</c:v>
                </c:pt>
                <c:pt idx="504">
                  <c:v>13.256</c:v>
                </c:pt>
                <c:pt idx="505">
                  <c:v>12.957999999999998</c:v>
                </c:pt>
                <c:pt idx="506">
                  <c:v>12.339999999999998</c:v>
                </c:pt>
                <c:pt idx="507">
                  <c:v>12.265000000000001</c:v>
                </c:pt>
                <c:pt idx="508">
                  <c:v>12.486000000000001</c:v>
                </c:pt>
                <c:pt idx="509">
                  <c:v>12.612</c:v>
                </c:pt>
                <c:pt idx="510">
                  <c:v>12.782</c:v>
                </c:pt>
                <c:pt idx="511">
                  <c:v>12.836000000000002</c:v>
                </c:pt>
                <c:pt idx="512">
                  <c:v>13.187999999999999</c:v>
                </c:pt>
                <c:pt idx="513">
                  <c:v>13.426666666666668</c:v>
                </c:pt>
                <c:pt idx="514">
                  <c:v>13.136000000000001</c:v>
                </c:pt>
                <c:pt idx="515">
                  <c:v>13.479999999999999</c:v>
                </c:pt>
                <c:pt idx="516">
                  <c:v>13.184000000000001</c:v>
                </c:pt>
                <c:pt idx="517">
                  <c:v>12.8</c:v>
                </c:pt>
                <c:pt idx="518">
                  <c:v>13.016000000000002</c:v>
                </c:pt>
                <c:pt idx="519">
                  <c:v>13.238</c:v>
                </c:pt>
                <c:pt idx="520">
                  <c:v>13.481999999999999</c:v>
                </c:pt>
                <c:pt idx="521">
                  <c:v>13.607999999999999</c:v>
                </c:pt>
                <c:pt idx="522">
                  <c:v>13.747499999999999</c:v>
                </c:pt>
                <c:pt idx="523">
                  <c:v>13.916</c:v>
                </c:pt>
                <c:pt idx="524">
                  <c:v>14.375999999999999</c:v>
                </c:pt>
                <c:pt idx="525">
                  <c:v>14.370000000000001</c:v>
                </c:pt>
                <c:pt idx="526">
                  <c:v>14.012</c:v>
                </c:pt>
                <c:pt idx="527">
                  <c:v>13.8125</c:v>
                </c:pt>
                <c:pt idx="528">
                  <c:v>13.530000000000001</c:v>
                </c:pt>
                <c:pt idx="529">
                  <c:v>13.422000000000001</c:v>
                </c:pt>
                <c:pt idx="530">
                  <c:v>13.214000000000002</c:v>
                </c:pt>
                <c:pt idx="531">
                  <c:v>13.538</c:v>
                </c:pt>
                <c:pt idx="532">
                  <c:v>13.794</c:v>
                </c:pt>
                <c:pt idx="533">
                  <c:v>13.977499999999999</c:v>
                </c:pt>
                <c:pt idx="534">
                  <c:v>14.053999999999998</c:v>
                </c:pt>
                <c:pt idx="535">
                  <c:v>14.406000000000001</c:v>
                </c:pt>
                <c:pt idx="536">
                  <c:v>14.51</c:v>
                </c:pt>
                <c:pt idx="537">
                  <c:v>14.837999999999999</c:v>
                </c:pt>
                <c:pt idx="538">
                  <c:v>14.669999999999998</c:v>
                </c:pt>
                <c:pt idx="539">
                  <c:v>14.731999999999999</c:v>
                </c:pt>
                <c:pt idx="540">
                  <c:v>15.168000000000001</c:v>
                </c:pt>
                <c:pt idx="541">
                  <c:v>15.366</c:v>
                </c:pt>
                <c:pt idx="542">
                  <c:v>15.5275</c:v>
                </c:pt>
                <c:pt idx="543">
                  <c:v>15.148</c:v>
                </c:pt>
                <c:pt idx="544">
                  <c:v>14.98</c:v>
                </c:pt>
                <c:pt idx="545">
                  <c:v>15.648</c:v>
                </c:pt>
                <c:pt idx="546">
                  <c:v>15.306000000000001</c:v>
                </c:pt>
                <c:pt idx="547">
                  <c:v>14.8575</c:v>
                </c:pt>
                <c:pt idx="548">
                  <c:v>15.040000000000001</c:v>
                </c:pt>
                <c:pt idx="549">
                  <c:v>14.610000000000001</c:v>
                </c:pt>
                <c:pt idx="550">
                  <c:v>13.729999999999999</c:v>
                </c:pt>
                <c:pt idx="551">
                  <c:v>13.124000000000001</c:v>
                </c:pt>
                <c:pt idx="552">
                  <c:v>13.146000000000001</c:v>
                </c:pt>
                <c:pt idx="553">
                  <c:v>13.227500000000001</c:v>
                </c:pt>
                <c:pt idx="554">
                  <c:v>13.448000000000002</c:v>
                </c:pt>
                <c:pt idx="555">
                  <c:v>13.668000000000001</c:v>
                </c:pt>
                <c:pt idx="556">
                  <c:v>13.841999999999999</c:v>
                </c:pt>
                <c:pt idx="557">
                  <c:v>14.058000000000002</c:v>
                </c:pt>
                <c:pt idx="558">
                  <c:v>14.687999999999999</c:v>
                </c:pt>
                <c:pt idx="559">
                  <c:v>14.760000000000002</c:v>
                </c:pt>
                <c:pt idx="560">
                  <c:v>14.529999999999998</c:v>
                </c:pt>
                <c:pt idx="561">
                  <c:v>14.528</c:v>
                </c:pt>
                <c:pt idx="562">
                  <c:v>14.8</c:v>
                </c:pt>
                <c:pt idx="563">
                  <c:v>14.436666666666667</c:v>
                </c:pt>
                <c:pt idx="564">
                  <c:v>13.963999999999999</c:v>
                </c:pt>
                <c:pt idx="565">
                  <c:v>13.783999999999997</c:v>
                </c:pt>
                <c:pt idx="566">
                  <c:v>13.725999999999999</c:v>
                </c:pt>
                <c:pt idx="567">
                  <c:v>13.918000000000001</c:v>
                </c:pt>
                <c:pt idx="568">
                  <c:v>13.832000000000003</c:v>
                </c:pt>
                <c:pt idx="569">
                  <c:v>14.128</c:v>
                </c:pt>
                <c:pt idx="570">
                  <c:v>14.12</c:v>
                </c:pt>
                <c:pt idx="571">
                  <c:v>13.879999999999999</c:v>
                </c:pt>
                <c:pt idx="572">
                  <c:v>13.698000000000002</c:v>
                </c:pt>
                <c:pt idx="573">
                  <c:v>13.746</c:v>
                </c:pt>
                <c:pt idx="574">
                  <c:v>13.806000000000001</c:v>
                </c:pt>
                <c:pt idx="575">
                  <c:v>13.528</c:v>
                </c:pt>
                <c:pt idx="576">
                  <c:v>13.563999999999998</c:v>
                </c:pt>
                <c:pt idx="577">
                  <c:v>13.624000000000001</c:v>
                </c:pt>
                <c:pt idx="578">
                  <c:v>13.85</c:v>
                </c:pt>
                <c:pt idx="579">
                  <c:v>13.982000000000003</c:v>
                </c:pt>
                <c:pt idx="580">
                  <c:v>14.218</c:v>
                </c:pt>
                <c:pt idx="581">
                  <c:v>14.672000000000001</c:v>
                </c:pt>
                <c:pt idx="582">
                  <c:v>14.587999999999999</c:v>
                </c:pt>
                <c:pt idx="583">
                  <c:v>14.414999999999999</c:v>
                </c:pt>
                <c:pt idx="584">
                  <c:v>13.996</c:v>
                </c:pt>
                <c:pt idx="585">
                  <c:v>13.603999999999999</c:v>
                </c:pt>
                <c:pt idx="586">
                  <c:v>13.825999999999999</c:v>
                </c:pt>
                <c:pt idx="587">
                  <c:v>13.596</c:v>
                </c:pt>
                <c:pt idx="588">
                  <c:v>13.7</c:v>
                </c:pt>
                <c:pt idx="589">
                  <c:v>12.795999999999999</c:v>
                </c:pt>
                <c:pt idx="590">
                  <c:v>12.408000000000001</c:v>
                </c:pt>
                <c:pt idx="591">
                  <c:v>12.75</c:v>
                </c:pt>
                <c:pt idx="592">
                  <c:v>12.51</c:v>
                </c:pt>
                <c:pt idx="593">
                  <c:v>12.624000000000001</c:v>
                </c:pt>
                <c:pt idx="594">
                  <c:v>12.227999999999998</c:v>
                </c:pt>
                <c:pt idx="595">
                  <c:v>11.892000000000001</c:v>
                </c:pt>
                <c:pt idx="596">
                  <c:v>11.465999999999999</c:v>
                </c:pt>
                <c:pt idx="597">
                  <c:v>10.59</c:v>
                </c:pt>
                <c:pt idx="598">
                  <c:v>10.654</c:v>
                </c:pt>
                <c:pt idx="599">
                  <c:v>10.891999999999999</c:v>
                </c:pt>
                <c:pt idx="600">
                  <c:v>10.537500000000001</c:v>
                </c:pt>
                <c:pt idx="601">
                  <c:v>10.504999999999999</c:v>
                </c:pt>
                <c:pt idx="602">
                  <c:v>10.59</c:v>
                </c:pt>
                <c:pt idx="603">
                  <c:v>10.4925</c:v>
                </c:pt>
                <c:pt idx="604">
                  <c:v>10.7</c:v>
                </c:pt>
                <c:pt idx="605">
                  <c:v>10.522</c:v>
                </c:pt>
                <c:pt idx="606">
                  <c:v>10.564000000000002</c:v>
                </c:pt>
                <c:pt idx="607">
                  <c:v>10.575999999999999</c:v>
                </c:pt>
                <c:pt idx="608">
                  <c:v>10.43</c:v>
                </c:pt>
                <c:pt idx="609">
                  <c:v>10.358000000000001</c:v>
                </c:pt>
                <c:pt idx="610">
                  <c:v>10.318000000000001</c:v>
                </c:pt>
                <c:pt idx="611">
                  <c:v>10.406000000000001</c:v>
                </c:pt>
                <c:pt idx="612">
                  <c:v>10.678000000000001</c:v>
                </c:pt>
                <c:pt idx="613">
                  <c:v>10.876000000000001</c:v>
                </c:pt>
                <c:pt idx="614">
                  <c:v>10.916</c:v>
                </c:pt>
                <c:pt idx="615">
                  <c:v>10.752000000000001</c:v>
                </c:pt>
                <c:pt idx="616">
                  <c:v>10.395</c:v>
                </c:pt>
                <c:pt idx="617">
                  <c:v>10.25</c:v>
                </c:pt>
                <c:pt idx="618">
                  <c:v>10.514000000000001</c:v>
                </c:pt>
                <c:pt idx="619">
                  <c:v>10.522</c:v>
                </c:pt>
                <c:pt idx="620">
                  <c:v>10.603999999999999</c:v>
                </c:pt>
                <c:pt idx="621">
                  <c:v>10.6175</c:v>
                </c:pt>
                <c:pt idx="622">
                  <c:v>10.52</c:v>
                </c:pt>
                <c:pt idx="623">
                  <c:v>10.367999999999999</c:v>
                </c:pt>
                <c:pt idx="624">
                  <c:v>10.384</c:v>
                </c:pt>
                <c:pt idx="625">
                  <c:v>10.327999999999999</c:v>
                </c:pt>
                <c:pt idx="626">
                  <c:v>10.186</c:v>
                </c:pt>
                <c:pt idx="627">
                  <c:v>10.208</c:v>
                </c:pt>
                <c:pt idx="628">
                  <c:v>10.448</c:v>
                </c:pt>
                <c:pt idx="629">
                  <c:v>10.592000000000001</c:v>
                </c:pt>
                <c:pt idx="630">
                  <c:v>10.7875</c:v>
                </c:pt>
                <c:pt idx="631">
                  <c:v>10.866000000000001</c:v>
                </c:pt>
                <c:pt idx="632">
                  <c:v>10.712</c:v>
                </c:pt>
                <c:pt idx="633">
                  <c:v>10.868</c:v>
                </c:pt>
                <c:pt idx="634">
                  <c:v>11.006</c:v>
                </c:pt>
                <c:pt idx="635">
                  <c:v>11.247499999999999</c:v>
                </c:pt>
                <c:pt idx="636">
                  <c:v>11.398</c:v>
                </c:pt>
                <c:pt idx="637">
                  <c:v>11.36</c:v>
                </c:pt>
                <c:pt idx="638">
                  <c:v>11.565999999999999</c:v>
                </c:pt>
                <c:pt idx="639">
                  <c:v>11.952</c:v>
                </c:pt>
                <c:pt idx="640">
                  <c:v>12.1</c:v>
                </c:pt>
                <c:pt idx="641">
                  <c:v>11.707999999999998</c:v>
                </c:pt>
                <c:pt idx="642">
                  <c:v>11.584</c:v>
                </c:pt>
                <c:pt idx="643">
                  <c:v>11.943999999999999</c:v>
                </c:pt>
                <c:pt idx="644">
                  <c:v>11.762499999999999</c:v>
                </c:pt>
                <c:pt idx="645">
                  <c:v>11.690000000000001</c:v>
                </c:pt>
                <c:pt idx="646">
                  <c:v>11.592000000000002</c:v>
                </c:pt>
                <c:pt idx="647">
                  <c:v>11.458</c:v>
                </c:pt>
                <c:pt idx="648">
                  <c:v>11.384</c:v>
                </c:pt>
                <c:pt idx="649">
                  <c:v>11.5975</c:v>
                </c:pt>
                <c:pt idx="650">
                  <c:v>11.47</c:v>
                </c:pt>
                <c:pt idx="651">
                  <c:v>11.683999999999999</c:v>
                </c:pt>
                <c:pt idx="652">
                  <c:v>11.745999999999999</c:v>
                </c:pt>
                <c:pt idx="653">
                  <c:v>11.799999999999999</c:v>
                </c:pt>
                <c:pt idx="654">
                  <c:v>11.703999999999999</c:v>
                </c:pt>
                <c:pt idx="655">
                  <c:v>11.59</c:v>
                </c:pt>
                <c:pt idx="656">
                  <c:v>11.644000000000002</c:v>
                </c:pt>
                <c:pt idx="657">
                  <c:v>11.824</c:v>
                </c:pt>
                <c:pt idx="658">
                  <c:v>11.926</c:v>
                </c:pt>
                <c:pt idx="659">
                  <c:v>11.824</c:v>
                </c:pt>
                <c:pt idx="660">
                  <c:v>11.7925</c:v>
                </c:pt>
                <c:pt idx="661">
                  <c:v>11.785</c:v>
                </c:pt>
                <c:pt idx="662">
                  <c:v>11.713999999999999</c:v>
                </c:pt>
                <c:pt idx="663">
                  <c:v>11.592000000000001</c:v>
                </c:pt>
                <c:pt idx="664">
                  <c:v>11.632000000000001</c:v>
                </c:pt>
                <c:pt idx="665">
                  <c:v>11.634</c:v>
                </c:pt>
                <c:pt idx="666">
                  <c:v>11.738</c:v>
                </c:pt>
                <c:pt idx="667">
                  <c:v>11.852500000000001</c:v>
                </c:pt>
                <c:pt idx="668">
                  <c:v>11.97</c:v>
                </c:pt>
                <c:pt idx="669">
                  <c:v>12.048</c:v>
                </c:pt>
                <c:pt idx="670">
                  <c:v>12.180000000000001</c:v>
                </c:pt>
                <c:pt idx="671">
                  <c:v>12.294</c:v>
                </c:pt>
                <c:pt idx="672">
                  <c:v>12.462</c:v>
                </c:pt>
                <c:pt idx="673">
                  <c:v>12.456</c:v>
                </c:pt>
                <c:pt idx="674">
                  <c:v>12.608000000000001</c:v>
                </c:pt>
                <c:pt idx="675">
                  <c:v>12.492000000000001</c:v>
                </c:pt>
                <c:pt idx="676">
                  <c:v>12.662499999999998</c:v>
                </c:pt>
                <c:pt idx="677">
                  <c:v>12.74</c:v>
                </c:pt>
                <c:pt idx="678">
                  <c:v>12.892000000000001</c:v>
                </c:pt>
                <c:pt idx="679">
                  <c:v>13.228</c:v>
                </c:pt>
                <c:pt idx="680">
                  <c:v>13.491999999999999</c:v>
                </c:pt>
                <c:pt idx="681">
                  <c:v>13.591999999999999</c:v>
                </c:pt>
                <c:pt idx="682">
                  <c:v>13.855000000000002</c:v>
                </c:pt>
                <c:pt idx="683">
                  <c:v>13.465999999999999</c:v>
                </c:pt>
                <c:pt idx="684">
                  <c:v>13.431999999999999</c:v>
                </c:pt>
                <c:pt idx="685">
                  <c:v>13.551999999999998</c:v>
                </c:pt>
                <c:pt idx="686">
                  <c:v>13.788</c:v>
                </c:pt>
                <c:pt idx="687">
                  <c:v>13.797499999999999</c:v>
                </c:pt>
                <c:pt idx="688">
                  <c:v>13.456</c:v>
                </c:pt>
                <c:pt idx="689">
                  <c:v>13.324000000000002</c:v>
                </c:pt>
                <c:pt idx="690">
                  <c:v>13.112</c:v>
                </c:pt>
                <c:pt idx="691">
                  <c:v>12.824000000000002</c:v>
                </c:pt>
                <c:pt idx="692">
                  <c:v>12.673999999999999</c:v>
                </c:pt>
                <c:pt idx="693">
                  <c:v>12.709999999999999</c:v>
                </c:pt>
                <c:pt idx="694">
                  <c:v>12.662000000000001</c:v>
                </c:pt>
                <c:pt idx="695">
                  <c:v>12.816000000000003</c:v>
                </c:pt>
                <c:pt idx="696">
                  <c:v>12.827500000000001</c:v>
                </c:pt>
                <c:pt idx="697">
                  <c:v>12.513999999999999</c:v>
                </c:pt>
                <c:pt idx="698">
                  <c:v>12.346</c:v>
                </c:pt>
                <c:pt idx="699">
                  <c:v>12.464</c:v>
                </c:pt>
                <c:pt idx="700">
                  <c:v>12.506</c:v>
                </c:pt>
                <c:pt idx="701">
                  <c:v>12.327500000000001</c:v>
                </c:pt>
                <c:pt idx="702">
                  <c:v>12.192</c:v>
                </c:pt>
                <c:pt idx="703">
                  <c:v>11.848000000000001</c:v>
                </c:pt>
                <c:pt idx="704">
                  <c:v>11.761999999999997</c:v>
                </c:pt>
                <c:pt idx="705">
                  <c:v>11.71</c:v>
                </c:pt>
                <c:pt idx="706">
                  <c:v>11.7525</c:v>
                </c:pt>
                <c:pt idx="707">
                  <c:v>11.442500000000001</c:v>
                </c:pt>
                <c:pt idx="708">
                  <c:v>11.388</c:v>
                </c:pt>
                <c:pt idx="709">
                  <c:v>11.581999999999999</c:v>
                </c:pt>
                <c:pt idx="710">
                  <c:v>11.606</c:v>
                </c:pt>
                <c:pt idx="711">
                  <c:v>11.366</c:v>
                </c:pt>
                <c:pt idx="712">
                  <c:v>11.443999999999999</c:v>
                </c:pt>
                <c:pt idx="713">
                  <c:v>11.6225</c:v>
                </c:pt>
                <c:pt idx="714">
                  <c:v>11.518000000000002</c:v>
                </c:pt>
                <c:pt idx="715">
                  <c:v>11.467500000000001</c:v>
                </c:pt>
                <c:pt idx="716">
                  <c:v>11.151999999999999</c:v>
                </c:pt>
                <c:pt idx="717">
                  <c:v>11.2</c:v>
                </c:pt>
                <c:pt idx="718">
                  <c:v>11.379999999999999</c:v>
                </c:pt>
                <c:pt idx="719">
                  <c:v>11.353333333333333</c:v>
                </c:pt>
                <c:pt idx="720">
                  <c:v>11.608000000000001</c:v>
                </c:pt>
                <c:pt idx="721">
                  <c:v>11.861999999999998</c:v>
                </c:pt>
                <c:pt idx="722">
                  <c:v>11.83</c:v>
                </c:pt>
                <c:pt idx="723">
                  <c:v>11.91</c:v>
                </c:pt>
                <c:pt idx="724">
                  <c:v>11.891999999999999</c:v>
                </c:pt>
                <c:pt idx="725">
                  <c:v>11.734</c:v>
                </c:pt>
                <c:pt idx="726">
                  <c:v>11.737500000000001</c:v>
                </c:pt>
                <c:pt idx="727">
                  <c:v>11.492000000000001</c:v>
                </c:pt>
                <c:pt idx="728">
                  <c:v>11.192</c:v>
                </c:pt>
                <c:pt idx="729">
                  <c:v>11.337999999999999</c:v>
                </c:pt>
                <c:pt idx="730">
                  <c:v>11.273999999999999</c:v>
                </c:pt>
                <c:pt idx="731">
                  <c:v>11.141999999999999</c:v>
                </c:pt>
                <c:pt idx="732">
                  <c:v>10.794</c:v>
                </c:pt>
                <c:pt idx="733">
                  <c:v>10.6075</c:v>
                </c:pt>
                <c:pt idx="734">
                  <c:v>10.321999999999999</c:v>
                </c:pt>
                <c:pt idx="735">
                  <c:v>10.024000000000001</c:v>
                </c:pt>
                <c:pt idx="736">
                  <c:v>10.080000000000002</c:v>
                </c:pt>
                <c:pt idx="737">
                  <c:v>10.174000000000001</c:v>
                </c:pt>
                <c:pt idx="738">
                  <c:v>10.373999999999999</c:v>
                </c:pt>
                <c:pt idx="739">
                  <c:v>10.102499999999999</c:v>
                </c:pt>
                <c:pt idx="740">
                  <c:v>10.158000000000001</c:v>
                </c:pt>
                <c:pt idx="741">
                  <c:v>10.273999999999999</c:v>
                </c:pt>
                <c:pt idx="742">
                  <c:v>10.552000000000001</c:v>
                </c:pt>
                <c:pt idx="743">
                  <c:v>10.608000000000001</c:v>
                </c:pt>
                <c:pt idx="744">
                  <c:v>10.476000000000001</c:v>
                </c:pt>
                <c:pt idx="745">
                  <c:v>10.337999999999999</c:v>
                </c:pt>
                <c:pt idx="746">
                  <c:v>10.148</c:v>
                </c:pt>
                <c:pt idx="747">
                  <c:v>10.17</c:v>
                </c:pt>
                <c:pt idx="748">
                  <c:v>10.332000000000001</c:v>
                </c:pt>
                <c:pt idx="749">
                  <c:v>10.456</c:v>
                </c:pt>
                <c:pt idx="750">
                  <c:v>10.404</c:v>
                </c:pt>
                <c:pt idx="751">
                  <c:v>10.282500000000001</c:v>
                </c:pt>
                <c:pt idx="752">
                  <c:v>10.337999999999999</c:v>
                </c:pt>
                <c:pt idx="753">
                  <c:v>10.355</c:v>
                </c:pt>
                <c:pt idx="754">
                  <c:v>10.222</c:v>
                </c:pt>
                <c:pt idx="755">
                  <c:v>10.18</c:v>
                </c:pt>
                <c:pt idx="756">
                  <c:v>10.01</c:v>
                </c:pt>
                <c:pt idx="757">
                  <c:v>9.9024999999999999</c:v>
                </c:pt>
                <c:pt idx="758">
                  <c:v>9.8000000000000007</c:v>
                </c:pt>
                <c:pt idx="759">
                  <c:v>9.6739999999999995</c:v>
                </c:pt>
                <c:pt idx="760">
                  <c:v>9.65</c:v>
                </c:pt>
                <c:pt idx="761">
                  <c:v>9.6140000000000008</c:v>
                </c:pt>
                <c:pt idx="762">
                  <c:v>9.24</c:v>
                </c:pt>
                <c:pt idx="763">
                  <c:v>9.0739999999999998</c:v>
                </c:pt>
                <c:pt idx="764">
                  <c:v>9.0220000000000002</c:v>
                </c:pt>
                <c:pt idx="765">
                  <c:v>9.0250000000000004</c:v>
                </c:pt>
                <c:pt idx="766">
                  <c:v>9.3420000000000005</c:v>
                </c:pt>
                <c:pt idx="767">
                  <c:v>9.2675000000000001</c:v>
                </c:pt>
                <c:pt idx="768">
                  <c:v>9.1840000000000011</c:v>
                </c:pt>
                <c:pt idx="769">
                  <c:v>9.0499999999999989</c:v>
                </c:pt>
                <c:pt idx="770">
                  <c:v>9.0079999999999991</c:v>
                </c:pt>
                <c:pt idx="771">
                  <c:v>8.77</c:v>
                </c:pt>
                <c:pt idx="772">
                  <c:v>8.5279999999999987</c:v>
                </c:pt>
                <c:pt idx="773">
                  <c:v>8.1120000000000001</c:v>
                </c:pt>
                <c:pt idx="774">
                  <c:v>7.9159999999999995</c:v>
                </c:pt>
                <c:pt idx="775">
                  <c:v>7.75</c:v>
                </c:pt>
                <c:pt idx="776">
                  <c:v>7.7600000000000007</c:v>
                </c:pt>
                <c:pt idx="777">
                  <c:v>7.4725000000000001</c:v>
                </c:pt>
                <c:pt idx="778">
                  <c:v>7.3860000000000001</c:v>
                </c:pt>
                <c:pt idx="779">
                  <c:v>7.24</c:v>
                </c:pt>
                <c:pt idx="780">
                  <c:v>7.0780000000000003</c:v>
                </c:pt>
                <c:pt idx="781">
                  <c:v>7.4620000000000006</c:v>
                </c:pt>
                <c:pt idx="782">
                  <c:v>7.45</c:v>
                </c:pt>
                <c:pt idx="783">
                  <c:v>7.5220000000000011</c:v>
                </c:pt>
                <c:pt idx="784">
                  <c:v>7.8599999999999994</c:v>
                </c:pt>
                <c:pt idx="785">
                  <c:v>7.8375000000000004</c:v>
                </c:pt>
                <c:pt idx="786">
                  <c:v>8.0560000000000009</c:v>
                </c:pt>
                <c:pt idx="787">
                  <c:v>8.17</c:v>
                </c:pt>
                <c:pt idx="788">
                  <c:v>7.7959999999999994</c:v>
                </c:pt>
                <c:pt idx="789">
                  <c:v>7.5760000000000005</c:v>
                </c:pt>
                <c:pt idx="790">
                  <c:v>7.3879999999999999</c:v>
                </c:pt>
                <c:pt idx="791">
                  <c:v>7.3574999999999999</c:v>
                </c:pt>
                <c:pt idx="792">
                  <c:v>7.266</c:v>
                </c:pt>
                <c:pt idx="793">
                  <c:v>7.1760000000000002</c:v>
                </c:pt>
                <c:pt idx="794">
                  <c:v>7.3819999999999997</c:v>
                </c:pt>
                <c:pt idx="795">
                  <c:v>7.3620000000000001</c:v>
                </c:pt>
                <c:pt idx="796">
                  <c:v>7.3400000000000007</c:v>
                </c:pt>
                <c:pt idx="797">
                  <c:v>7.1219999999999999</c:v>
                </c:pt>
                <c:pt idx="798">
                  <c:v>7.0120000000000005</c:v>
                </c:pt>
                <c:pt idx="799">
                  <c:v>7.0200000000000005</c:v>
                </c:pt>
                <c:pt idx="800">
                  <c:v>7.2799999999999994</c:v>
                </c:pt>
                <c:pt idx="801">
                  <c:v>7.5220000000000002</c:v>
                </c:pt>
                <c:pt idx="802">
                  <c:v>7.5900000000000007</c:v>
                </c:pt>
                <c:pt idx="803">
                  <c:v>7.4819999999999993</c:v>
                </c:pt>
                <c:pt idx="804">
                  <c:v>7.3459999999999992</c:v>
                </c:pt>
                <c:pt idx="805">
                  <c:v>7.3725000000000005</c:v>
                </c:pt>
                <c:pt idx="806">
                  <c:v>7.5680000000000005</c:v>
                </c:pt>
                <c:pt idx="807">
                  <c:v>7.4520000000000008</c:v>
                </c:pt>
                <c:pt idx="808">
                  <c:v>7.331999999999999</c:v>
                </c:pt>
                <c:pt idx="809">
                  <c:v>7.335</c:v>
                </c:pt>
                <c:pt idx="810">
                  <c:v>7.2919999999999989</c:v>
                </c:pt>
                <c:pt idx="811">
                  <c:v>7.1620000000000008</c:v>
                </c:pt>
                <c:pt idx="812">
                  <c:v>7.1400000000000006</c:v>
                </c:pt>
                <c:pt idx="813">
                  <c:v>7.0720000000000001</c:v>
                </c:pt>
                <c:pt idx="814">
                  <c:v>7.1139999999999999</c:v>
                </c:pt>
                <c:pt idx="815">
                  <c:v>7.1019999999999994</c:v>
                </c:pt>
                <c:pt idx="816">
                  <c:v>7.1560000000000006</c:v>
                </c:pt>
                <c:pt idx="817">
                  <c:v>7.0975000000000001</c:v>
                </c:pt>
                <c:pt idx="818">
                  <c:v>7.0620000000000003</c:v>
                </c:pt>
                <c:pt idx="819">
                  <c:v>7.0324999999999989</c:v>
                </c:pt>
                <c:pt idx="820">
                  <c:v>7.1099999999999994</c:v>
                </c:pt>
                <c:pt idx="821">
                  <c:v>7.2039999999999988</c:v>
                </c:pt>
                <c:pt idx="822">
                  <c:v>7.2679999999999989</c:v>
                </c:pt>
                <c:pt idx="823">
                  <c:v>7.3050000000000006</c:v>
                </c:pt>
                <c:pt idx="824">
                  <c:v>7.2180000000000009</c:v>
                </c:pt>
                <c:pt idx="825">
                  <c:v>7.1840000000000002</c:v>
                </c:pt>
                <c:pt idx="826">
                  <c:v>7.2159999999999993</c:v>
                </c:pt>
                <c:pt idx="827">
                  <c:v>7.2080000000000002</c:v>
                </c:pt>
                <c:pt idx="828">
                  <c:v>7.242</c:v>
                </c:pt>
                <c:pt idx="829">
                  <c:v>7.4419999999999984</c:v>
                </c:pt>
                <c:pt idx="830">
                  <c:v>7.5900000000000007</c:v>
                </c:pt>
                <c:pt idx="831">
                  <c:v>8.0419999999999998</c:v>
                </c:pt>
                <c:pt idx="832">
                  <c:v>8.1649999999999991</c:v>
                </c:pt>
                <c:pt idx="833">
                  <c:v>8.3719999999999999</c:v>
                </c:pt>
                <c:pt idx="834">
                  <c:v>8.4220000000000006</c:v>
                </c:pt>
                <c:pt idx="835">
                  <c:v>8.52</c:v>
                </c:pt>
                <c:pt idx="836">
                  <c:v>8.782</c:v>
                </c:pt>
                <c:pt idx="837">
                  <c:v>8.6999999999999993</c:v>
                </c:pt>
                <c:pt idx="838">
                  <c:v>8.5719999999999992</c:v>
                </c:pt>
                <c:pt idx="839">
                  <c:v>8.5460000000000012</c:v>
                </c:pt>
                <c:pt idx="840">
                  <c:v>8.3259999999999987</c:v>
                </c:pt>
                <c:pt idx="841">
                  <c:v>8.2680000000000007</c:v>
                </c:pt>
                <c:pt idx="842">
                  <c:v>8.34</c:v>
                </c:pt>
                <c:pt idx="843">
                  <c:v>8.2974999999999994</c:v>
                </c:pt>
                <c:pt idx="844">
                  <c:v>8.3659999999999997</c:v>
                </c:pt>
                <c:pt idx="845">
                  <c:v>8.4420000000000002</c:v>
                </c:pt>
                <c:pt idx="846">
                  <c:v>8.5939999999999994</c:v>
                </c:pt>
                <c:pt idx="847">
                  <c:v>8.7200000000000006</c:v>
                </c:pt>
                <c:pt idx="848">
                  <c:v>8.7240000000000002</c:v>
                </c:pt>
                <c:pt idx="849">
                  <c:v>8.6539999999999999</c:v>
                </c:pt>
                <c:pt idx="850">
                  <c:v>8.7619999999999987</c:v>
                </c:pt>
                <c:pt idx="851">
                  <c:v>9.0539999999999985</c:v>
                </c:pt>
                <c:pt idx="852">
                  <c:v>9.3925000000000001</c:v>
                </c:pt>
                <c:pt idx="853">
                  <c:v>9.41</c:v>
                </c:pt>
                <c:pt idx="854">
                  <c:v>9.4160000000000004</c:v>
                </c:pt>
                <c:pt idx="855">
                  <c:v>9.5660000000000007</c:v>
                </c:pt>
                <c:pt idx="856">
                  <c:v>9.6759999999999984</c:v>
                </c:pt>
                <c:pt idx="857">
                  <c:v>9.9574999999999996</c:v>
                </c:pt>
                <c:pt idx="858">
                  <c:v>9.8520000000000003</c:v>
                </c:pt>
                <c:pt idx="859">
                  <c:v>8.9359999999999999</c:v>
                </c:pt>
                <c:pt idx="860">
                  <c:v>8.902000000000001</c:v>
                </c:pt>
                <c:pt idx="861">
                  <c:v>8.7624999999999993</c:v>
                </c:pt>
                <c:pt idx="862">
                  <c:v>8.8339999999999996</c:v>
                </c:pt>
                <c:pt idx="863">
                  <c:v>8.8580000000000005</c:v>
                </c:pt>
                <c:pt idx="864">
                  <c:v>9.0299999999999994</c:v>
                </c:pt>
                <c:pt idx="865">
                  <c:v>9.0180000000000007</c:v>
                </c:pt>
                <c:pt idx="866">
                  <c:v>9.1660000000000004</c:v>
                </c:pt>
                <c:pt idx="867">
                  <c:v>8.9160000000000004</c:v>
                </c:pt>
                <c:pt idx="868">
                  <c:v>8.8420000000000005</c:v>
                </c:pt>
                <c:pt idx="869">
                  <c:v>8.9139999999999997</c:v>
                </c:pt>
                <c:pt idx="870">
                  <c:v>8.5975000000000001</c:v>
                </c:pt>
                <c:pt idx="871">
                  <c:v>8.4379999999999988</c:v>
                </c:pt>
                <c:pt idx="872">
                  <c:v>8.23</c:v>
                </c:pt>
                <c:pt idx="873">
                  <c:v>8.1479999999999997</c:v>
                </c:pt>
                <c:pt idx="874">
                  <c:v>8.2974999999999994</c:v>
                </c:pt>
                <c:pt idx="875">
                  <c:v>8.2159999999999993</c:v>
                </c:pt>
                <c:pt idx="876">
                  <c:v>8.1479999999999997</c:v>
                </c:pt>
                <c:pt idx="877">
                  <c:v>8.3159999999999989</c:v>
                </c:pt>
                <c:pt idx="878">
                  <c:v>8.3079999999999981</c:v>
                </c:pt>
                <c:pt idx="879">
                  <c:v>8.4640000000000004</c:v>
                </c:pt>
                <c:pt idx="880">
                  <c:v>8.5500000000000007</c:v>
                </c:pt>
                <c:pt idx="881">
                  <c:v>8.64</c:v>
                </c:pt>
                <c:pt idx="882">
                  <c:v>8.5820000000000007</c:v>
                </c:pt>
                <c:pt idx="883">
                  <c:v>8.8019999999999996</c:v>
                </c:pt>
                <c:pt idx="884">
                  <c:v>8.8039999999999985</c:v>
                </c:pt>
                <c:pt idx="885">
                  <c:v>8.9039999999999999</c:v>
                </c:pt>
                <c:pt idx="886">
                  <c:v>9.0399999999999991</c:v>
                </c:pt>
                <c:pt idx="887">
                  <c:v>9.0999999999999979</c:v>
                </c:pt>
                <c:pt idx="888">
                  <c:v>9.2160000000000011</c:v>
                </c:pt>
                <c:pt idx="889">
                  <c:v>9.1349999999999998</c:v>
                </c:pt>
                <c:pt idx="890">
                  <c:v>8.968</c:v>
                </c:pt>
                <c:pt idx="891">
                  <c:v>8.8239999999999998</c:v>
                </c:pt>
                <c:pt idx="892">
                  <c:v>8.9700000000000006</c:v>
                </c:pt>
                <c:pt idx="893">
                  <c:v>8.8719999999999999</c:v>
                </c:pt>
                <c:pt idx="894">
                  <c:v>8.8625000000000007</c:v>
                </c:pt>
                <c:pt idx="895">
                  <c:v>9.0759999999999987</c:v>
                </c:pt>
                <c:pt idx="896">
                  <c:v>9.1199999999999992</c:v>
                </c:pt>
                <c:pt idx="897">
                  <c:v>9.113999999999999</c:v>
                </c:pt>
                <c:pt idx="898">
                  <c:v>9.0440000000000005</c:v>
                </c:pt>
                <c:pt idx="899">
                  <c:v>9.218</c:v>
                </c:pt>
                <c:pt idx="900">
                  <c:v>9.3620000000000001</c:v>
                </c:pt>
                <c:pt idx="901">
                  <c:v>9.3579999999999988</c:v>
                </c:pt>
                <c:pt idx="902">
                  <c:v>9.2900000000000009</c:v>
                </c:pt>
                <c:pt idx="903">
                  <c:v>8.9925000000000015</c:v>
                </c:pt>
                <c:pt idx="904">
                  <c:v>8.9259999999999984</c:v>
                </c:pt>
                <c:pt idx="905">
                  <c:v>8.9499999999999993</c:v>
                </c:pt>
                <c:pt idx="906">
                  <c:v>9.01</c:v>
                </c:pt>
                <c:pt idx="907">
                  <c:v>8.863999999999999</c:v>
                </c:pt>
                <c:pt idx="908">
                  <c:v>8.7824999999999989</c:v>
                </c:pt>
                <c:pt idx="909">
                  <c:v>8.798</c:v>
                </c:pt>
                <c:pt idx="910">
                  <c:v>8.8000000000000007</c:v>
                </c:pt>
                <c:pt idx="911">
                  <c:v>8.6879999999999988</c:v>
                </c:pt>
                <c:pt idx="912">
                  <c:v>8.895999999999999</c:v>
                </c:pt>
                <c:pt idx="913">
                  <c:v>8.9725000000000001</c:v>
                </c:pt>
                <c:pt idx="914">
                  <c:v>9.0649999999999995</c:v>
                </c:pt>
                <c:pt idx="915">
                  <c:v>9.1059999999999999</c:v>
                </c:pt>
                <c:pt idx="916">
                  <c:v>9.0560000000000009</c:v>
                </c:pt>
                <c:pt idx="917">
                  <c:v>9.1359999999999992</c:v>
                </c:pt>
                <c:pt idx="918">
                  <c:v>9.1080000000000005</c:v>
                </c:pt>
                <c:pt idx="919">
                  <c:v>9.1419999999999995</c:v>
                </c:pt>
                <c:pt idx="920">
                  <c:v>9.2424999999999997</c:v>
                </c:pt>
                <c:pt idx="921">
                  <c:v>9.1820000000000004</c:v>
                </c:pt>
                <c:pt idx="922">
                  <c:v>9.02</c:v>
                </c:pt>
                <c:pt idx="923">
                  <c:v>8.9719999999999995</c:v>
                </c:pt>
                <c:pt idx="924">
                  <c:v>8.9980000000000011</c:v>
                </c:pt>
                <c:pt idx="925">
                  <c:v>9.0479999999999983</c:v>
                </c:pt>
                <c:pt idx="926">
                  <c:v>9.2119999999999997</c:v>
                </c:pt>
                <c:pt idx="927">
                  <c:v>9.3125</c:v>
                </c:pt>
                <c:pt idx="928">
                  <c:v>9.3320000000000007</c:v>
                </c:pt>
                <c:pt idx="929">
                  <c:v>9.266</c:v>
                </c:pt>
                <c:pt idx="930">
                  <c:v>9.354000000000001</c:v>
                </c:pt>
                <c:pt idx="931">
                  <c:v>9.4849999999999994</c:v>
                </c:pt>
                <c:pt idx="932">
                  <c:v>9.3699999999999992</c:v>
                </c:pt>
                <c:pt idx="933">
                  <c:v>9.2039999999999988</c:v>
                </c:pt>
                <c:pt idx="934">
                  <c:v>9.27</c:v>
                </c:pt>
                <c:pt idx="935">
                  <c:v>9.1379999999999981</c:v>
                </c:pt>
                <c:pt idx="936">
                  <c:v>9.09</c:v>
                </c:pt>
                <c:pt idx="937">
                  <c:v>9.0660000000000007</c:v>
                </c:pt>
                <c:pt idx="938">
                  <c:v>9.0519999999999996</c:v>
                </c:pt>
                <c:pt idx="939">
                  <c:v>8.7859999999999996</c:v>
                </c:pt>
                <c:pt idx="940">
                  <c:v>8.6280000000000001</c:v>
                </c:pt>
                <c:pt idx="941">
                  <c:v>8.57</c:v>
                </c:pt>
                <c:pt idx="942">
                  <c:v>8.282</c:v>
                </c:pt>
                <c:pt idx="943">
                  <c:v>8.2579999999999991</c:v>
                </c:pt>
                <c:pt idx="944">
                  <c:v>8.3360000000000003</c:v>
                </c:pt>
                <c:pt idx="945">
                  <c:v>8.1359999999999992</c:v>
                </c:pt>
                <c:pt idx="946">
                  <c:v>8.0749999999999993</c:v>
                </c:pt>
                <c:pt idx="947">
                  <c:v>8.0060000000000002</c:v>
                </c:pt>
                <c:pt idx="948">
                  <c:v>8.07</c:v>
                </c:pt>
                <c:pt idx="949">
                  <c:v>7.9739999999999993</c:v>
                </c:pt>
                <c:pt idx="950">
                  <c:v>7.8240000000000007</c:v>
                </c:pt>
                <c:pt idx="951">
                  <c:v>8.0380000000000003</c:v>
                </c:pt>
                <c:pt idx="952">
                  <c:v>8.18</c:v>
                </c:pt>
                <c:pt idx="953">
                  <c:v>8.23</c:v>
                </c:pt>
                <c:pt idx="954">
                  <c:v>8.2479999999999993</c:v>
                </c:pt>
                <c:pt idx="955">
                  <c:v>8.1675000000000004</c:v>
                </c:pt>
                <c:pt idx="956">
                  <c:v>8.1319999999999997</c:v>
                </c:pt>
                <c:pt idx="957">
                  <c:v>8.1519999999999975</c:v>
                </c:pt>
                <c:pt idx="958">
                  <c:v>8.3060000000000009</c:v>
                </c:pt>
                <c:pt idx="959">
                  <c:v>8.1819999999999986</c:v>
                </c:pt>
                <c:pt idx="960">
                  <c:v>8.0024999999999995</c:v>
                </c:pt>
                <c:pt idx="961">
                  <c:v>7.9860000000000015</c:v>
                </c:pt>
                <c:pt idx="962">
                  <c:v>7.8940000000000001</c:v>
                </c:pt>
                <c:pt idx="963">
                  <c:v>7.9159999999999995</c:v>
                </c:pt>
                <c:pt idx="964">
                  <c:v>7.918000000000001</c:v>
                </c:pt>
                <c:pt idx="965">
                  <c:v>7.8559999999999999</c:v>
                </c:pt>
                <c:pt idx="966">
                  <c:v>7.83</c:v>
                </c:pt>
                <c:pt idx="967">
                  <c:v>7.8480000000000008</c:v>
                </c:pt>
                <c:pt idx="968">
                  <c:v>7.8379999999999992</c:v>
                </c:pt>
                <c:pt idx="969">
                  <c:v>7.8159999999999998</c:v>
                </c:pt>
                <c:pt idx="970">
                  <c:v>7.7819999999999991</c:v>
                </c:pt>
                <c:pt idx="971">
                  <c:v>7.9325000000000001</c:v>
                </c:pt>
                <c:pt idx="972">
                  <c:v>7.9749999999999996</c:v>
                </c:pt>
                <c:pt idx="973">
                  <c:v>8.0419999999999998</c:v>
                </c:pt>
                <c:pt idx="974">
                  <c:v>8.2424999999999997</c:v>
                </c:pt>
                <c:pt idx="975">
                  <c:v>8.3640000000000008</c:v>
                </c:pt>
                <c:pt idx="976">
                  <c:v>8.4719999999999995</c:v>
                </c:pt>
                <c:pt idx="977">
                  <c:v>8.484</c:v>
                </c:pt>
                <c:pt idx="978">
                  <c:v>8.3919999999999995</c:v>
                </c:pt>
                <c:pt idx="979">
                  <c:v>8.5774999999999988</c:v>
                </c:pt>
                <c:pt idx="980">
                  <c:v>8.5019999999999989</c:v>
                </c:pt>
                <c:pt idx="981">
                  <c:v>8.6080000000000005</c:v>
                </c:pt>
                <c:pt idx="982">
                  <c:v>8.652000000000001</c:v>
                </c:pt>
                <c:pt idx="983">
                  <c:v>8.5460000000000012</c:v>
                </c:pt>
                <c:pt idx="984">
                  <c:v>8.5579999999999998</c:v>
                </c:pt>
                <c:pt idx="985">
                  <c:v>8.5920000000000023</c:v>
                </c:pt>
                <c:pt idx="986">
                  <c:v>8.6150000000000002</c:v>
                </c:pt>
                <c:pt idx="987">
                  <c:v>8.8259999999999987</c:v>
                </c:pt>
                <c:pt idx="988">
                  <c:v>9.0240000000000009</c:v>
                </c:pt>
                <c:pt idx="989">
                  <c:v>9.0180000000000007</c:v>
                </c:pt>
                <c:pt idx="990">
                  <c:v>8.81</c:v>
                </c:pt>
                <c:pt idx="991">
                  <c:v>8.6759999999999984</c:v>
                </c:pt>
                <c:pt idx="992">
                  <c:v>8.6639999999999997</c:v>
                </c:pt>
                <c:pt idx="993">
                  <c:v>8.58</c:v>
                </c:pt>
                <c:pt idx="994">
                  <c:v>8.4580000000000002</c:v>
                </c:pt>
                <c:pt idx="995">
                  <c:v>8.4400000000000013</c:v>
                </c:pt>
                <c:pt idx="996">
                  <c:v>8.5179999999999989</c:v>
                </c:pt>
                <c:pt idx="997">
                  <c:v>8.5120000000000005</c:v>
                </c:pt>
                <c:pt idx="998">
                  <c:v>8.44</c:v>
                </c:pt>
                <c:pt idx="999">
                  <c:v>8.532</c:v>
                </c:pt>
                <c:pt idx="1000">
                  <c:v>8.4740000000000002</c:v>
                </c:pt>
                <c:pt idx="1001">
                  <c:v>8.4820000000000011</c:v>
                </c:pt>
                <c:pt idx="1002">
                  <c:v>8.3659999999999997</c:v>
                </c:pt>
                <c:pt idx="1003">
                  <c:v>8.7200000000000006</c:v>
                </c:pt>
                <c:pt idx="1004">
                  <c:v>8.7140000000000022</c:v>
                </c:pt>
                <c:pt idx="1005">
                  <c:v>8.9220000000000006</c:v>
                </c:pt>
                <c:pt idx="1006">
                  <c:v>8.879999999999999</c:v>
                </c:pt>
                <c:pt idx="1007">
                  <c:v>8.8524999999999991</c:v>
                </c:pt>
                <c:pt idx="1008">
                  <c:v>8.8379999999999992</c:v>
                </c:pt>
                <c:pt idx="1009">
                  <c:v>8.9160000000000004</c:v>
                </c:pt>
                <c:pt idx="1010">
                  <c:v>8.9580000000000002</c:v>
                </c:pt>
                <c:pt idx="1011">
                  <c:v>8.6859999999999999</c:v>
                </c:pt>
                <c:pt idx="1012">
                  <c:v>8.870000000000001</c:v>
                </c:pt>
                <c:pt idx="1013">
                  <c:v>8.7360000000000007</c:v>
                </c:pt>
                <c:pt idx="1014">
                  <c:v>8.6380000000000017</c:v>
                </c:pt>
                <c:pt idx="1015">
                  <c:v>8.6379999999999999</c:v>
                </c:pt>
                <c:pt idx="1016">
                  <c:v>8.532</c:v>
                </c:pt>
                <c:pt idx="1017">
                  <c:v>8.3499999999999979</c:v>
                </c:pt>
                <c:pt idx="1018">
                  <c:v>8.3025000000000002</c:v>
                </c:pt>
                <c:pt idx="1019">
                  <c:v>8.2859999999999996</c:v>
                </c:pt>
                <c:pt idx="1020">
                  <c:v>8.1580000000000013</c:v>
                </c:pt>
                <c:pt idx="1021">
                  <c:v>7.9719999999999995</c:v>
                </c:pt>
                <c:pt idx="1022">
                  <c:v>8.0340000000000007</c:v>
                </c:pt>
                <c:pt idx="1023">
                  <c:v>8.1359999999999992</c:v>
                </c:pt>
                <c:pt idx="1024">
                  <c:v>8.0124999999999993</c:v>
                </c:pt>
                <c:pt idx="1025">
                  <c:v>8.1999999999999993</c:v>
                </c:pt>
                <c:pt idx="1026">
                  <c:v>8.1349999999999998</c:v>
                </c:pt>
                <c:pt idx="1027">
                  <c:v>8.0460000000000012</c:v>
                </c:pt>
                <c:pt idx="1028">
                  <c:v>7.9840000000000018</c:v>
                </c:pt>
                <c:pt idx="1029">
                  <c:v>7.8019999999999996</c:v>
                </c:pt>
                <c:pt idx="1030">
                  <c:v>7.7850000000000001</c:v>
                </c:pt>
                <c:pt idx="1031">
                  <c:v>7.8680000000000003</c:v>
                </c:pt>
                <c:pt idx="1032">
                  <c:v>8.0399999999999991</c:v>
                </c:pt>
                <c:pt idx="1033">
                  <c:v>8.09</c:v>
                </c:pt>
                <c:pt idx="1034">
                  <c:v>8.0759999999999987</c:v>
                </c:pt>
                <c:pt idx="1035">
                  <c:v>8.1740000000000013</c:v>
                </c:pt>
                <c:pt idx="1036">
                  <c:v>8.0824999999999996</c:v>
                </c:pt>
                <c:pt idx="1037">
                  <c:v>8.01</c:v>
                </c:pt>
                <c:pt idx="1038">
                  <c:v>8.0300000000000011</c:v>
                </c:pt>
                <c:pt idx="1039">
                  <c:v>8.0380000000000003</c:v>
                </c:pt>
                <c:pt idx="1040">
                  <c:v>8.0760000000000005</c:v>
                </c:pt>
                <c:pt idx="1041">
                  <c:v>8.0180000000000007</c:v>
                </c:pt>
                <c:pt idx="1042">
                  <c:v>8.0620000000000012</c:v>
                </c:pt>
                <c:pt idx="1043">
                  <c:v>8.1140000000000008</c:v>
                </c:pt>
                <c:pt idx="1044">
                  <c:v>8.08</c:v>
                </c:pt>
                <c:pt idx="1045">
                  <c:v>8.0719999999999992</c:v>
                </c:pt>
                <c:pt idx="1046">
                  <c:v>8.227999999999998</c:v>
                </c:pt>
                <c:pt idx="1047">
                  <c:v>8.3159999999999989</c:v>
                </c:pt>
                <c:pt idx="1048">
                  <c:v>8.3199999999999985</c:v>
                </c:pt>
                <c:pt idx="1049">
                  <c:v>8.2959999999999994</c:v>
                </c:pt>
                <c:pt idx="1050">
                  <c:v>8.3025000000000002</c:v>
                </c:pt>
                <c:pt idx="1051">
                  <c:v>8.3060000000000009</c:v>
                </c:pt>
                <c:pt idx="1052">
                  <c:v>8.2880000000000003</c:v>
                </c:pt>
                <c:pt idx="1053">
                  <c:v>8.23</c:v>
                </c:pt>
                <c:pt idx="1054">
                  <c:v>8.1419999999999995</c:v>
                </c:pt>
                <c:pt idx="1055">
                  <c:v>7.9620000000000006</c:v>
                </c:pt>
                <c:pt idx="1056">
                  <c:v>7.8480000000000008</c:v>
                </c:pt>
                <c:pt idx="1057">
                  <c:v>7.8360000000000003</c:v>
                </c:pt>
                <c:pt idx="1058">
                  <c:v>7.8175000000000008</c:v>
                </c:pt>
                <c:pt idx="1059">
                  <c:v>7.7879999999999994</c:v>
                </c:pt>
                <c:pt idx="1060">
                  <c:v>7.6859999999999999</c:v>
                </c:pt>
                <c:pt idx="1061">
                  <c:v>7.5939999999999994</c:v>
                </c:pt>
                <c:pt idx="1062">
                  <c:v>7.5319999999999991</c:v>
                </c:pt>
                <c:pt idx="1063">
                  <c:v>7.4359999999999999</c:v>
                </c:pt>
                <c:pt idx="1064">
                  <c:v>7.5024999999999995</c:v>
                </c:pt>
                <c:pt idx="1065">
                  <c:v>7.5220000000000002</c:v>
                </c:pt>
                <c:pt idx="1066">
                  <c:v>7.6679999999999993</c:v>
                </c:pt>
                <c:pt idx="1067">
                  <c:v>7.4879999999999995</c:v>
                </c:pt>
                <c:pt idx="1068">
                  <c:v>7.4775</c:v>
                </c:pt>
                <c:pt idx="1069">
                  <c:v>7.3579999999999997</c:v>
                </c:pt>
                <c:pt idx="1070">
                  <c:v>7.4060000000000006</c:v>
                </c:pt>
                <c:pt idx="1071">
                  <c:v>7.3849999999999998</c:v>
                </c:pt>
                <c:pt idx="1072">
                  <c:v>7.2279999999999998</c:v>
                </c:pt>
                <c:pt idx="1073">
                  <c:v>7.2099999999999991</c:v>
                </c:pt>
                <c:pt idx="1074">
                  <c:v>7.0659999999999998</c:v>
                </c:pt>
                <c:pt idx="1075">
                  <c:v>6.8040000000000003</c:v>
                </c:pt>
                <c:pt idx="1076">
                  <c:v>6.8025000000000002</c:v>
                </c:pt>
                <c:pt idx="1077">
                  <c:v>6.8719999999999999</c:v>
                </c:pt>
                <c:pt idx="1078">
                  <c:v>7.0750000000000002</c:v>
                </c:pt>
                <c:pt idx="1079">
                  <c:v>7.1879999999999997</c:v>
                </c:pt>
                <c:pt idx="1080">
                  <c:v>7.3039999999999994</c:v>
                </c:pt>
                <c:pt idx="1081">
                  <c:v>7.2099999999999991</c:v>
                </c:pt>
                <c:pt idx="1082">
                  <c:v>7.3949999999999996</c:v>
                </c:pt>
                <c:pt idx="1083">
                  <c:v>7.4379999999999997</c:v>
                </c:pt>
                <c:pt idx="1084">
                  <c:v>7.3519999999999994</c:v>
                </c:pt>
                <c:pt idx="1085">
                  <c:v>7.4540000000000006</c:v>
                </c:pt>
                <c:pt idx="1086">
                  <c:v>7.63</c:v>
                </c:pt>
                <c:pt idx="1087">
                  <c:v>7.596000000000001</c:v>
                </c:pt>
                <c:pt idx="1088">
                  <c:v>7.5439999999999996</c:v>
                </c:pt>
                <c:pt idx="1089">
                  <c:v>7.4340000000000002</c:v>
                </c:pt>
                <c:pt idx="1090">
                  <c:v>7.3680000000000003</c:v>
                </c:pt>
                <c:pt idx="1091">
                  <c:v>7.4975000000000005</c:v>
                </c:pt>
                <c:pt idx="1092">
                  <c:v>7.5760000000000005</c:v>
                </c:pt>
                <c:pt idx="1093">
                  <c:v>7.5820000000000007</c:v>
                </c:pt>
                <c:pt idx="1094">
                  <c:v>7.4239999999999995</c:v>
                </c:pt>
                <c:pt idx="1095">
                  <c:v>7.2880000000000011</c:v>
                </c:pt>
                <c:pt idx="1096">
                  <c:v>7.3625000000000007</c:v>
                </c:pt>
                <c:pt idx="1097">
                  <c:v>7.3740000000000006</c:v>
                </c:pt>
                <c:pt idx="1098">
                  <c:v>7.3259999999999987</c:v>
                </c:pt>
                <c:pt idx="1099">
                  <c:v>7.298</c:v>
                </c:pt>
                <c:pt idx="1100">
                  <c:v>7.2300000000000013</c:v>
                </c:pt>
                <c:pt idx="1101">
                  <c:v>7.15</c:v>
                </c:pt>
                <c:pt idx="1102">
                  <c:v>6.95</c:v>
                </c:pt>
                <c:pt idx="1103">
                  <c:v>6.9379999999999997</c:v>
                </c:pt>
                <c:pt idx="1104">
                  <c:v>6.8920000000000003</c:v>
                </c:pt>
                <c:pt idx="1105">
                  <c:v>6.7240000000000011</c:v>
                </c:pt>
                <c:pt idx="1106">
                  <c:v>6.6779999999999999</c:v>
                </c:pt>
                <c:pt idx="1107">
                  <c:v>6.5759999999999987</c:v>
                </c:pt>
                <c:pt idx="1108">
                  <c:v>6.5200000000000005</c:v>
                </c:pt>
                <c:pt idx="1109">
                  <c:v>6.5740000000000007</c:v>
                </c:pt>
                <c:pt idx="1110">
                  <c:v>6.6260000000000003</c:v>
                </c:pt>
                <c:pt idx="1111">
                  <c:v>6.4424999999999999</c:v>
                </c:pt>
                <c:pt idx="1112">
                  <c:v>6.3420000000000005</c:v>
                </c:pt>
                <c:pt idx="1113">
                  <c:v>6.4279999999999999</c:v>
                </c:pt>
                <c:pt idx="1114">
                  <c:v>6.4340000000000002</c:v>
                </c:pt>
                <c:pt idx="1115">
                  <c:v>6.28</c:v>
                </c:pt>
                <c:pt idx="1116">
                  <c:v>6.4749999999999996</c:v>
                </c:pt>
                <c:pt idx="1117">
                  <c:v>6.6380000000000008</c:v>
                </c:pt>
                <c:pt idx="1118">
                  <c:v>6.7959999999999994</c:v>
                </c:pt>
                <c:pt idx="1119">
                  <c:v>6.8039999999999994</c:v>
                </c:pt>
                <c:pt idx="1120">
                  <c:v>6.9279999999999999</c:v>
                </c:pt>
                <c:pt idx="1121">
                  <c:v>6.8424999999999994</c:v>
                </c:pt>
                <c:pt idx="1122">
                  <c:v>6.8220000000000001</c:v>
                </c:pt>
                <c:pt idx="1123">
                  <c:v>6.915</c:v>
                </c:pt>
                <c:pt idx="1124">
                  <c:v>6.8379999999999992</c:v>
                </c:pt>
                <c:pt idx="1125">
                  <c:v>6.7979999999999992</c:v>
                </c:pt>
                <c:pt idx="1126">
                  <c:v>6.7319999999999993</c:v>
                </c:pt>
                <c:pt idx="1127">
                  <c:v>6.6933333333333342</c:v>
                </c:pt>
                <c:pt idx="1128">
                  <c:v>6.7080000000000002</c:v>
                </c:pt>
                <c:pt idx="1129">
                  <c:v>6.6</c:v>
                </c:pt>
                <c:pt idx="1130">
                  <c:v>6.4939999999999998</c:v>
                </c:pt>
                <c:pt idx="1131">
                  <c:v>6.4139999999999997</c:v>
                </c:pt>
                <c:pt idx="1132">
                  <c:v>6.3740000000000006</c:v>
                </c:pt>
                <c:pt idx="1133">
                  <c:v>6.2850000000000001</c:v>
                </c:pt>
                <c:pt idx="1134">
                  <c:v>6.0400000000000009</c:v>
                </c:pt>
                <c:pt idx="1135">
                  <c:v>5.9260000000000002</c:v>
                </c:pt>
                <c:pt idx="1136">
                  <c:v>5.9180000000000001</c:v>
                </c:pt>
                <c:pt idx="1137">
                  <c:v>6.0579999999999998</c:v>
                </c:pt>
                <c:pt idx="1138">
                  <c:v>5.95</c:v>
                </c:pt>
                <c:pt idx="1139">
                  <c:v>6.0519999999999996</c:v>
                </c:pt>
                <c:pt idx="1140">
                  <c:v>6.081999999999999</c:v>
                </c:pt>
                <c:pt idx="1141">
                  <c:v>5.9074999999999998</c:v>
                </c:pt>
                <c:pt idx="1142">
                  <c:v>5.8679999999999994</c:v>
                </c:pt>
                <c:pt idx="1143">
                  <c:v>5.9740000000000011</c:v>
                </c:pt>
                <c:pt idx="1144">
                  <c:v>5.95</c:v>
                </c:pt>
                <c:pt idx="1145">
                  <c:v>5.9359999999999999</c:v>
                </c:pt>
                <c:pt idx="1146">
                  <c:v>6.09</c:v>
                </c:pt>
                <c:pt idx="1147">
                  <c:v>6.1440000000000001</c:v>
                </c:pt>
                <c:pt idx="1148">
                  <c:v>6.0774999999999997</c:v>
                </c:pt>
                <c:pt idx="1149">
                  <c:v>6.0840000000000005</c:v>
                </c:pt>
                <c:pt idx="1150">
                  <c:v>5.9580000000000002</c:v>
                </c:pt>
                <c:pt idx="1151">
                  <c:v>5.9180000000000001</c:v>
                </c:pt>
                <c:pt idx="1152">
                  <c:v>5.806</c:v>
                </c:pt>
                <c:pt idx="1153">
                  <c:v>5.7850000000000001</c:v>
                </c:pt>
                <c:pt idx="1154">
                  <c:v>5.7459999999999996</c:v>
                </c:pt>
                <c:pt idx="1155">
                  <c:v>5.7799999999999994</c:v>
                </c:pt>
                <c:pt idx="1156">
                  <c:v>5.9019999999999992</c:v>
                </c:pt>
                <c:pt idx="1157">
                  <c:v>5.8479999999999999</c:v>
                </c:pt>
                <c:pt idx="1158">
                  <c:v>5.8040000000000003</c:v>
                </c:pt>
                <c:pt idx="1159">
                  <c:v>5.6859999999999999</c:v>
                </c:pt>
                <c:pt idx="1160">
                  <c:v>5.5359999999999996</c:v>
                </c:pt>
                <c:pt idx="1161">
                  <c:v>5.4480000000000004</c:v>
                </c:pt>
                <c:pt idx="1162">
                  <c:v>5.2799999999999994</c:v>
                </c:pt>
                <c:pt idx="1163">
                  <c:v>5.3360000000000003</c:v>
                </c:pt>
                <c:pt idx="1164">
                  <c:v>5.4279999999999999</c:v>
                </c:pt>
                <c:pt idx="1165">
                  <c:v>5.35</c:v>
                </c:pt>
                <c:pt idx="1166">
                  <c:v>5.3420000000000005</c:v>
                </c:pt>
                <c:pt idx="1167">
                  <c:v>5.2575000000000003</c:v>
                </c:pt>
                <c:pt idx="1168">
                  <c:v>5.2680000000000007</c:v>
                </c:pt>
                <c:pt idx="1169">
                  <c:v>5.4340000000000002</c:v>
                </c:pt>
                <c:pt idx="1170">
                  <c:v>5.5920000000000005</c:v>
                </c:pt>
                <c:pt idx="1171">
                  <c:v>5.7024999999999997</c:v>
                </c:pt>
                <c:pt idx="1172">
                  <c:v>5.6760000000000002</c:v>
                </c:pt>
                <c:pt idx="1173">
                  <c:v>5.8475000000000001</c:v>
                </c:pt>
                <c:pt idx="1174">
                  <c:v>5.7999999999999989</c:v>
                </c:pt>
                <c:pt idx="1175">
                  <c:v>5.7240000000000002</c:v>
                </c:pt>
                <c:pt idx="1176">
                  <c:v>5.8000000000000007</c:v>
                </c:pt>
                <c:pt idx="1177">
                  <c:v>5.7900000000000009</c:v>
                </c:pt>
                <c:pt idx="1178">
                  <c:v>5.766</c:v>
                </c:pt>
                <c:pt idx="1179">
                  <c:v>5.8480000000000008</c:v>
                </c:pt>
                <c:pt idx="1180">
                  <c:v>5.6859999999999999</c:v>
                </c:pt>
                <c:pt idx="1181">
                  <c:v>5.7350000000000003</c:v>
                </c:pt>
                <c:pt idx="1182">
                  <c:v>5.74</c:v>
                </c:pt>
                <c:pt idx="1183">
                  <c:v>5.798</c:v>
                </c:pt>
                <c:pt idx="1184">
                  <c:v>5.9359999999999999</c:v>
                </c:pt>
                <c:pt idx="1185">
                  <c:v>5.952</c:v>
                </c:pt>
                <c:pt idx="1186">
                  <c:v>6.1524999999999999</c:v>
                </c:pt>
                <c:pt idx="1187">
                  <c:v>6.2919999999999998</c:v>
                </c:pt>
                <c:pt idx="1188">
                  <c:v>6.403999999999999</c:v>
                </c:pt>
                <c:pt idx="1189">
                  <c:v>6.452</c:v>
                </c:pt>
                <c:pt idx="1190">
                  <c:v>6.5239999999999991</c:v>
                </c:pt>
                <c:pt idx="1191">
                  <c:v>6.7225000000000001</c:v>
                </c:pt>
                <c:pt idx="1192">
                  <c:v>6.9719999999999995</c:v>
                </c:pt>
                <c:pt idx="1193">
                  <c:v>6.9319999999999995</c:v>
                </c:pt>
                <c:pt idx="1194">
                  <c:v>7.0259999999999989</c:v>
                </c:pt>
                <c:pt idx="1195">
                  <c:v>6.9550000000000001</c:v>
                </c:pt>
                <c:pt idx="1196">
                  <c:v>7.1639999999999997</c:v>
                </c:pt>
                <c:pt idx="1197">
                  <c:v>7.3739999999999997</c:v>
                </c:pt>
                <c:pt idx="1198">
                  <c:v>7.056</c:v>
                </c:pt>
                <c:pt idx="1199">
                  <c:v>7.1420000000000003</c:v>
                </c:pt>
                <c:pt idx="1200">
                  <c:v>7.085</c:v>
                </c:pt>
                <c:pt idx="1201">
                  <c:v>6.9659999999999993</c:v>
                </c:pt>
                <c:pt idx="1202">
                  <c:v>7.0760000000000005</c:v>
                </c:pt>
                <c:pt idx="1203">
                  <c:v>7.1659999999999995</c:v>
                </c:pt>
                <c:pt idx="1204">
                  <c:v>7.2720000000000002</c:v>
                </c:pt>
                <c:pt idx="1205">
                  <c:v>7.3375000000000004</c:v>
                </c:pt>
                <c:pt idx="1206">
                  <c:v>7.3620000000000001</c:v>
                </c:pt>
                <c:pt idx="1207">
                  <c:v>7.2320000000000011</c:v>
                </c:pt>
                <c:pt idx="1208">
                  <c:v>7.26</c:v>
                </c:pt>
                <c:pt idx="1209">
                  <c:v>7.145999999999999</c:v>
                </c:pt>
                <c:pt idx="1210">
                  <c:v>7.3079999999999998</c:v>
                </c:pt>
                <c:pt idx="1211">
                  <c:v>7.2379999999999995</c:v>
                </c:pt>
                <c:pt idx="1212">
                  <c:v>7.2679999999999989</c:v>
                </c:pt>
                <c:pt idx="1213">
                  <c:v>7.2060000000000004</c:v>
                </c:pt>
                <c:pt idx="1214">
                  <c:v>7.3250000000000002</c:v>
                </c:pt>
                <c:pt idx="1215">
                  <c:v>7.4360000000000017</c:v>
                </c:pt>
                <c:pt idx="1216">
                  <c:v>7.5419999999999989</c:v>
                </c:pt>
                <c:pt idx="1217">
                  <c:v>7.6019999999999994</c:v>
                </c:pt>
                <c:pt idx="1218">
                  <c:v>7.7219999999999995</c:v>
                </c:pt>
                <c:pt idx="1219">
                  <c:v>7.6475</c:v>
                </c:pt>
                <c:pt idx="1220">
                  <c:v>7.7099999999999991</c:v>
                </c:pt>
                <c:pt idx="1221">
                  <c:v>7.8639999999999999</c:v>
                </c:pt>
                <c:pt idx="1222">
                  <c:v>7.9359999999999999</c:v>
                </c:pt>
                <c:pt idx="1223">
                  <c:v>7.995000000000001</c:v>
                </c:pt>
                <c:pt idx="1224">
                  <c:v>7.9739999999999993</c:v>
                </c:pt>
                <c:pt idx="1225">
                  <c:v>7.91</c:v>
                </c:pt>
                <c:pt idx="1226">
                  <c:v>7.894000000000001</c:v>
                </c:pt>
                <c:pt idx="1227">
                  <c:v>7.7900000000000009</c:v>
                </c:pt>
                <c:pt idx="1228">
                  <c:v>7.8159999999999998</c:v>
                </c:pt>
                <c:pt idx="1229">
                  <c:v>7.8220000000000001</c:v>
                </c:pt>
                <c:pt idx="1230">
                  <c:v>7.8049999999999997</c:v>
                </c:pt>
                <c:pt idx="1231">
                  <c:v>7.8624999999999998</c:v>
                </c:pt>
                <c:pt idx="1232">
                  <c:v>7.8019999999999996</c:v>
                </c:pt>
                <c:pt idx="1233">
                  <c:v>7.7424999999999997</c:v>
                </c:pt>
                <c:pt idx="1234">
                  <c:v>7.7819999999999991</c:v>
                </c:pt>
                <c:pt idx="1235">
                  <c:v>7.6159999999999997</c:v>
                </c:pt>
                <c:pt idx="1236">
                  <c:v>7.556</c:v>
                </c:pt>
                <c:pt idx="1237">
                  <c:v>7.4799999999999995</c:v>
                </c:pt>
                <c:pt idx="1238">
                  <c:v>7.3625000000000007</c:v>
                </c:pt>
                <c:pt idx="1239">
                  <c:v>7.2700000000000005</c:v>
                </c:pt>
                <c:pt idx="1240">
                  <c:v>7.3480000000000008</c:v>
                </c:pt>
                <c:pt idx="1241">
                  <c:v>7.1079999999999997</c:v>
                </c:pt>
                <c:pt idx="1242">
                  <c:v>7.1580000000000013</c:v>
                </c:pt>
                <c:pt idx="1243">
                  <c:v>7.15</c:v>
                </c:pt>
                <c:pt idx="1244">
                  <c:v>7.1159999999999997</c:v>
                </c:pt>
                <c:pt idx="1245">
                  <c:v>7.0750000000000002</c:v>
                </c:pt>
                <c:pt idx="1246">
                  <c:v>7.0340000000000007</c:v>
                </c:pt>
                <c:pt idx="1247">
                  <c:v>7.0280000000000005</c:v>
                </c:pt>
                <c:pt idx="1248">
                  <c:v>6.9259999999999993</c:v>
                </c:pt>
                <c:pt idx="1249">
                  <c:v>6.6639999999999997</c:v>
                </c:pt>
                <c:pt idx="1250">
                  <c:v>6.588000000000001</c:v>
                </c:pt>
                <c:pt idx="1251">
                  <c:v>6.4859999999999998</c:v>
                </c:pt>
                <c:pt idx="1252">
                  <c:v>6.2249999999999996</c:v>
                </c:pt>
                <c:pt idx="1253">
                  <c:v>6.1959999999999997</c:v>
                </c:pt>
                <c:pt idx="1254">
                  <c:v>6.21</c:v>
                </c:pt>
                <c:pt idx="1255">
                  <c:v>6.1039999999999992</c:v>
                </c:pt>
                <c:pt idx="1256">
                  <c:v>6.17</c:v>
                </c:pt>
                <c:pt idx="1257">
                  <c:v>6.1224999999999996</c:v>
                </c:pt>
                <c:pt idx="1258">
                  <c:v>6.0939999999999994</c:v>
                </c:pt>
                <c:pt idx="1259">
                  <c:v>6.3719999999999999</c:v>
                </c:pt>
                <c:pt idx="1260">
                  <c:v>6.4580000000000002</c:v>
                </c:pt>
                <c:pt idx="1261">
                  <c:v>6.484</c:v>
                </c:pt>
                <c:pt idx="1262">
                  <c:v>6.5039999999999996</c:v>
                </c:pt>
                <c:pt idx="1263">
                  <c:v>6.5680000000000005</c:v>
                </c:pt>
                <c:pt idx="1264">
                  <c:v>6.5180000000000007</c:v>
                </c:pt>
                <c:pt idx="1265">
                  <c:v>6.306</c:v>
                </c:pt>
                <c:pt idx="1266">
                  <c:v>6.1999999999999993</c:v>
                </c:pt>
                <c:pt idx="1267">
                  <c:v>6.153999999999999</c:v>
                </c:pt>
                <c:pt idx="1268">
                  <c:v>6.1739999999999995</c:v>
                </c:pt>
                <c:pt idx="1269">
                  <c:v>6.258</c:v>
                </c:pt>
                <c:pt idx="1270">
                  <c:v>6.1040000000000001</c:v>
                </c:pt>
                <c:pt idx="1271">
                  <c:v>6.05</c:v>
                </c:pt>
                <c:pt idx="1272">
                  <c:v>5.99</c:v>
                </c:pt>
                <c:pt idx="1273">
                  <c:v>6.04</c:v>
                </c:pt>
                <c:pt idx="1274">
                  <c:v>5.9820000000000002</c:v>
                </c:pt>
                <c:pt idx="1275">
                  <c:v>5.9679999999999991</c:v>
                </c:pt>
                <c:pt idx="1276">
                  <c:v>5.9599999999999991</c:v>
                </c:pt>
                <c:pt idx="1277">
                  <c:v>5.9225000000000003</c:v>
                </c:pt>
                <c:pt idx="1278">
                  <c:v>5.8159999999999998</c:v>
                </c:pt>
                <c:pt idx="1279">
                  <c:v>5.6800000000000006</c:v>
                </c:pt>
                <c:pt idx="1280">
                  <c:v>5.7320000000000011</c:v>
                </c:pt>
                <c:pt idx="1281">
                  <c:v>5.78</c:v>
                </c:pt>
                <c:pt idx="1282">
                  <c:v>5.6400000000000006</c:v>
                </c:pt>
                <c:pt idx="1283">
                  <c:v>5.63</c:v>
                </c:pt>
                <c:pt idx="1284">
                  <c:v>5.742</c:v>
                </c:pt>
                <c:pt idx="1285">
                  <c:v>5.5774999999999997</c:v>
                </c:pt>
                <c:pt idx="1286">
                  <c:v>5.6480000000000006</c:v>
                </c:pt>
                <c:pt idx="1287">
                  <c:v>5.6420000000000003</c:v>
                </c:pt>
                <c:pt idx="1288">
                  <c:v>5.6719999999999997</c:v>
                </c:pt>
                <c:pt idx="1289">
                  <c:v>5.6540000000000008</c:v>
                </c:pt>
                <c:pt idx="1290">
                  <c:v>5.97</c:v>
                </c:pt>
                <c:pt idx="1291">
                  <c:v>6.06</c:v>
                </c:pt>
                <c:pt idx="1292">
                  <c:v>6.0819999999999999</c:v>
                </c:pt>
                <c:pt idx="1293">
                  <c:v>6.3719999999999999</c:v>
                </c:pt>
                <c:pt idx="1294">
                  <c:v>6.3559999999999999</c:v>
                </c:pt>
                <c:pt idx="1295">
                  <c:v>6.32</c:v>
                </c:pt>
                <c:pt idx="1296">
                  <c:v>6.3459999999999992</c:v>
                </c:pt>
                <c:pt idx="1297">
                  <c:v>6.6039999999999992</c:v>
                </c:pt>
                <c:pt idx="1298">
                  <c:v>6.516</c:v>
                </c:pt>
                <c:pt idx="1299">
                  <c:v>6.5340000000000007</c:v>
                </c:pt>
                <c:pt idx="1300">
                  <c:v>6.7359999999999998</c:v>
                </c:pt>
                <c:pt idx="1301">
                  <c:v>6.82</c:v>
                </c:pt>
                <c:pt idx="1302">
                  <c:v>6.6760000000000002</c:v>
                </c:pt>
                <c:pt idx="1303">
                  <c:v>6.645999999999999</c:v>
                </c:pt>
                <c:pt idx="1304">
                  <c:v>6.7675000000000001</c:v>
                </c:pt>
                <c:pt idx="1305">
                  <c:v>6.8480000000000008</c:v>
                </c:pt>
                <c:pt idx="1306">
                  <c:v>6.99</c:v>
                </c:pt>
                <c:pt idx="1307">
                  <c:v>6.9459999999999997</c:v>
                </c:pt>
                <c:pt idx="1308">
                  <c:v>6.8640000000000017</c:v>
                </c:pt>
                <c:pt idx="1309">
                  <c:v>6.8449999999999998</c:v>
                </c:pt>
                <c:pt idx="1310">
                  <c:v>6.95</c:v>
                </c:pt>
                <c:pt idx="1311">
                  <c:v>6.8120000000000003</c:v>
                </c:pt>
                <c:pt idx="1312">
                  <c:v>6.846000000000001</c:v>
                </c:pt>
                <c:pt idx="1313">
                  <c:v>6.7560000000000002</c:v>
                </c:pt>
                <c:pt idx="1314">
                  <c:v>6.5359999999999996</c:v>
                </c:pt>
                <c:pt idx="1315">
                  <c:v>6.5640000000000001</c:v>
                </c:pt>
                <c:pt idx="1316">
                  <c:v>6.6260000000000003</c:v>
                </c:pt>
                <c:pt idx="1317">
                  <c:v>6.8379999999999992</c:v>
                </c:pt>
                <c:pt idx="1318">
                  <c:v>6.9450000000000003</c:v>
                </c:pt>
                <c:pt idx="1319">
                  <c:v>6.88</c:v>
                </c:pt>
                <c:pt idx="1320">
                  <c:v>6.8179999999999996</c:v>
                </c:pt>
                <c:pt idx="1321">
                  <c:v>6.7299999999999995</c:v>
                </c:pt>
                <c:pt idx="1322">
                  <c:v>6.6139999999999999</c:v>
                </c:pt>
                <c:pt idx="1323">
                  <c:v>6.5539999999999994</c:v>
                </c:pt>
                <c:pt idx="1324">
                  <c:v>6.5350000000000001</c:v>
                </c:pt>
                <c:pt idx="1325">
                  <c:v>6.55</c:v>
                </c:pt>
                <c:pt idx="1326">
                  <c:v>6.4219999999999997</c:v>
                </c:pt>
                <c:pt idx="1327">
                  <c:v>6.298</c:v>
                </c:pt>
                <c:pt idx="1328">
                  <c:v>6.1825000000000001</c:v>
                </c:pt>
                <c:pt idx="1329">
                  <c:v>6.1620000000000008</c:v>
                </c:pt>
                <c:pt idx="1330">
                  <c:v>6.1149999999999993</c:v>
                </c:pt>
                <c:pt idx="1331">
                  <c:v>6.145999999999999</c:v>
                </c:pt>
                <c:pt idx="1332">
                  <c:v>6.31</c:v>
                </c:pt>
                <c:pt idx="1333">
                  <c:v>6.395999999999999</c:v>
                </c:pt>
                <c:pt idx="1334">
                  <c:v>6.3483333333333327</c:v>
                </c:pt>
                <c:pt idx="1335">
                  <c:v>6.5424999999999995</c:v>
                </c:pt>
                <c:pt idx="1336">
                  <c:v>6.581999999999999</c:v>
                </c:pt>
                <c:pt idx="1337">
                  <c:v>6.5449999999999999</c:v>
                </c:pt>
                <c:pt idx="1338">
                  <c:v>6.6260000000000003</c:v>
                </c:pt>
                <c:pt idx="1339">
                  <c:v>6.5379999999999994</c:v>
                </c:pt>
                <c:pt idx="1340">
                  <c:v>6.45</c:v>
                </c:pt>
                <c:pt idx="1341">
                  <c:v>6.3175000000000008</c:v>
                </c:pt>
                <c:pt idx="1342">
                  <c:v>6.3659999999999997</c:v>
                </c:pt>
                <c:pt idx="1343">
                  <c:v>6.5760000000000005</c:v>
                </c:pt>
                <c:pt idx="1344">
                  <c:v>6.5840000000000005</c:v>
                </c:pt>
                <c:pt idx="1345">
                  <c:v>6.694</c:v>
                </c:pt>
                <c:pt idx="1346">
                  <c:v>6.74</c:v>
                </c:pt>
                <c:pt idx="1347">
                  <c:v>6.879999999999999</c:v>
                </c:pt>
                <c:pt idx="1348">
                  <c:v>6.8879999999999999</c:v>
                </c:pt>
                <c:pt idx="1349">
                  <c:v>6.9320000000000004</c:v>
                </c:pt>
                <c:pt idx="1350">
                  <c:v>6.8620000000000001</c:v>
                </c:pt>
                <c:pt idx="1351">
                  <c:v>6.8900000000000006</c:v>
                </c:pt>
                <c:pt idx="1352">
                  <c:v>6.6859999999999999</c:v>
                </c:pt>
                <c:pt idx="1353">
                  <c:v>6.702</c:v>
                </c:pt>
                <c:pt idx="1354">
                  <c:v>6.6920000000000002</c:v>
                </c:pt>
                <c:pt idx="1355">
                  <c:v>6.7575000000000003</c:v>
                </c:pt>
                <c:pt idx="1356">
                  <c:v>6.702</c:v>
                </c:pt>
                <c:pt idx="1357">
                  <c:v>6.5740000000000007</c:v>
                </c:pt>
                <c:pt idx="1358">
                  <c:v>6.4599999999999991</c:v>
                </c:pt>
                <c:pt idx="1359">
                  <c:v>6.3980000000000006</c:v>
                </c:pt>
                <c:pt idx="1360">
                  <c:v>6.4740000000000011</c:v>
                </c:pt>
                <c:pt idx="1361">
                  <c:v>6.3174999999999999</c:v>
                </c:pt>
                <c:pt idx="1362">
                  <c:v>6.2519999999999998</c:v>
                </c:pt>
                <c:pt idx="1363">
                  <c:v>6.2100000000000009</c:v>
                </c:pt>
                <c:pt idx="1364">
                  <c:v>6.15</c:v>
                </c:pt>
                <c:pt idx="1365">
                  <c:v>6.1459999999999999</c:v>
                </c:pt>
                <c:pt idx="1366">
                  <c:v>6.3159999999999998</c:v>
                </c:pt>
                <c:pt idx="1367">
                  <c:v>6.2640000000000002</c:v>
                </c:pt>
                <c:pt idx="1368">
                  <c:v>6.3379999999999992</c:v>
                </c:pt>
                <c:pt idx="1369">
                  <c:v>6.3324999999999996</c:v>
                </c:pt>
                <c:pt idx="1370">
                  <c:v>6.34</c:v>
                </c:pt>
                <c:pt idx="1371">
                  <c:v>6.2880000000000003</c:v>
                </c:pt>
                <c:pt idx="1372">
                  <c:v>6.0920000000000005</c:v>
                </c:pt>
                <c:pt idx="1373">
                  <c:v>6.0940000000000003</c:v>
                </c:pt>
                <c:pt idx="1374">
                  <c:v>5.9920000000000009</c:v>
                </c:pt>
                <c:pt idx="1375">
                  <c:v>6.0975000000000001</c:v>
                </c:pt>
                <c:pt idx="1376">
                  <c:v>6.13</c:v>
                </c:pt>
                <c:pt idx="1377">
                  <c:v>6.0120000000000005</c:v>
                </c:pt>
                <c:pt idx="1378">
                  <c:v>5.89</c:v>
                </c:pt>
                <c:pt idx="1379">
                  <c:v>5.915</c:v>
                </c:pt>
                <c:pt idx="1380">
                  <c:v>5.8639999999999999</c:v>
                </c:pt>
                <c:pt idx="1381">
                  <c:v>5.8379999999999992</c:v>
                </c:pt>
                <c:pt idx="1382">
                  <c:v>5.86</c:v>
                </c:pt>
                <c:pt idx="1383">
                  <c:v>5.9</c:v>
                </c:pt>
                <c:pt idx="1384">
                  <c:v>5.8020000000000005</c:v>
                </c:pt>
                <c:pt idx="1385">
                  <c:v>5.7479999999999993</c:v>
                </c:pt>
                <c:pt idx="1386">
                  <c:v>5.7640000000000002</c:v>
                </c:pt>
                <c:pt idx="1387">
                  <c:v>5.5575000000000001</c:v>
                </c:pt>
                <c:pt idx="1388">
                  <c:v>5.4279999999999999</c:v>
                </c:pt>
                <c:pt idx="1389">
                  <c:v>5.5324999999999998</c:v>
                </c:pt>
                <c:pt idx="1390">
                  <c:v>5.6560000000000006</c:v>
                </c:pt>
                <c:pt idx="1391">
                  <c:v>5.5619999999999994</c:v>
                </c:pt>
                <c:pt idx="1392">
                  <c:v>5.6120000000000001</c:v>
                </c:pt>
                <c:pt idx="1393">
                  <c:v>5.4849999999999994</c:v>
                </c:pt>
                <c:pt idx="1394">
                  <c:v>5.5900000000000007</c:v>
                </c:pt>
                <c:pt idx="1395">
                  <c:v>5.7039999999999988</c:v>
                </c:pt>
                <c:pt idx="1396">
                  <c:v>5.6959999999999997</c:v>
                </c:pt>
                <c:pt idx="1397">
                  <c:v>5.5640000000000001</c:v>
                </c:pt>
                <c:pt idx="1398">
                  <c:v>5.5879999999999992</c:v>
                </c:pt>
                <c:pt idx="1399">
                  <c:v>5.6740000000000004</c:v>
                </c:pt>
                <c:pt idx="1400">
                  <c:v>5.5299999999999994</c:v>
                </c:pt>
                <c:pt idx="1401">
                  <c:v>5.6199999999999992</c:v>
                </c:pt>
                <c:pt idx="1402">
                  <c:v>5.6379999999999999</c:v>
                </c:pt>
                <c:pt idx="1403">
                  <c:v>5.7539999999999996</c:v>
                </c:pt>
                <c:pt idx="1404">
                  <c:v>5.6779999999999999</c:v>
                </c:pt>
                <c:pt idx="1405">
                  <c:v>5.702</c:v>
                </c:pt>
                <c:pt idx="1406">
                  <c:v>5.65</c:v>
                </c:pt>
                <c:pt idx="1407">
                  <c:v>5.6099999999999994</c:v>
                </c:pt>
                <c:pt idx="1408">
                  <c:v>5.5600000000000005</c:v>
                </c:pt>
                <c:pt idx="1409">
                  <c:v>5.57</c:v>
                </c:pt>
                <c:pt idx="1410">
                  <c:v>5.4479999999999995</c:v>
                </c:pt>
                <c:pt idx="1411">
                  <c:v>5.468</c:v>
                </c:pt>
                <c:pt idx="1412">
                  <c:v>5.4540000000000006</c:v>
                </c:pt>
                <c:pt idx="1413">
                  <c:v>5.4149999999999991</c:v>
                </c:pt>
                <c:pt idx="1414">
                  <c:v>5.452</c:v>
                </c:pt>
                <c:pt idx="1415">
                  <c:v>5.48</c:v>
                </c:pt>
                <c:pt idx="1416">
                  <c:v>5.4779999999999998</c:v>
                </c:pt>
                <c:pt idx="1417">
                  <c:v>5.4640000000000004</c:v>
                </c:pt>
                <c:pt idx="1418">
                  <c:v>5.4040000000000008</c:v>
                </c:pt>
                <c:pt idx="1419">
                  <c:v>5.4139999999999997</c:v>
                </c:pt>
                <c:pt idx="1420">
                  <c:v>5.3019999999999996</c:v>
                </c:pt>
                <c:pt idx="1421">
                  <c:v>5.0820000000000007</c:v>
                </c:pt>
                <c:pt idx="1422">
                  <c:v>5.01</c:v>
                </c:pt>
                <c:pt idx="1423">
                  <c:v>4.8520000000000003</c:v>
                </c:pt>
                <c:pt idx="1424">
                  <c:v>4.7220000000000004</c:v>
                </c:pt>
                <c:pt idx="1425">
                  <c:v>4.5759999999999996</c:v>
                </c:pt>
                <c:pt idx="1426">
                  <c:v>4.2759999999999998</c:v>
                </c:pt>
                <c:pt idx="1427">
                  <c:v>4.66</c:v>
                </c:pt>
                <c:pt idx="1428">
                  <c:v>4.5299999999999994</c:v>
                </c:pt>
                <c:pt idx="1429">
                  <c:v>4.6560000000000006</c:v>
                </c:pt>
                <c:pt idx="1430">
                  <c:v>4.7120000000000006</c:v>
                </c:pt>
                <c:pt idx="1431">
                  <c:v>4.8599999999999994</c:v>
                </c:pt>
                <c:pt idx="1432">
                  <c:v>4.831999999999999</c:v>
                </c:pt>
                <c:pt idx="1433">
                  <c:v>4.8379999999999992</c:v>
                </c:pt>
                <c:pt idx="1434">
                  <c:v>4.7025000000000006</c:v>
                </c:pt>
                <c:pt idx="1435">
                  <c:v>4.6100000000000003</c:v>
                </c:pt>
                <c:pt idx="1436">
                  <c:v>4.5840000000000005</c:v>
                </c:pt>
                <c:pt idx="1437">
                  <c:v>4.6619999999999999</c:v>
                </c:pt>
                <c:pt idx="1438">
                  <c:v>4.7299999999999995</c:v>
                </c:pt>
                <c:pt idx="1439">
                  <c:v>4.79</c:v>
                </c:pt>
                <c:pt idx="1440">
                  <c:v>4.7075000000000005</c:v>
                </c:pt>
                <c:pt idx="1441">
                  <c:v>4.67</c:v>
                </c:pt>
                <c:pt idx="1442">
                  <c:v>4.7840000000000007</c:v>
                </c:pt>
                <c:pt idx="1443">
                  <c:v>4.9240000000000004</c:v>
                </c:pt>
                <c:pt idx="1444">
                  <c:v>5.0274999999999999</c:v>
                </c:pt>
                <c:pt idx="1445">
                  <c:v>5.1400000000000006</c:v>
                </c:pt>
                <c:pt idx="1446">
                  <c:v>5.3680000000000003</c:v>
                </c:pt>
                <c:pt idx="1447">
                  <c:v>5.2439999999999998</c:v>
                </c:pt>
                <c:pt idx="1448">
                  <c:v>5.1340000000000003</c:v>
                </c:pt>
                <c:pt idx="1449">
                  <c:v>5.1920000000000002</c:v>
                </c:pt>
                <c:pt idx="1450">
                  <c:v>5.2439999999999998</c:v>
                </c:pt>
                <c:pt idx="1451">
                  <c:v>5.1400000000000006</c:v>
                </c:pt>
                <c:pt idx="1452">
                  <c:v>5.1079999999999997</c:v>
                </c:pt>
                <c:pt idx="1453">
                  <c:v>5.1980000000000004</c:v>
                </c:pt>
                <c:pt idx="1454">
                  <c:v>5.24</c:v>
                </c:pt>
                <c:pt idx="1455">
                  <c:v>5.4160000000000004</c:v>
                </c:pt>
                <c:pt idx="1456">
                  <c:v>5.5179999999999998</c:v>
                </c:pt>
                <c:pt idx="1457">
                  <c:v>5.6320000000000006</c:v>
                </c:pt>
                <c:pt idx="1458">
                  <c:v>5.5359999999999996</c:v>
                </c:pt>
                <c:pt idx="1459">
                  <c:v>5.7549999999999999</c:v>
                </c:pt>
                <c:pt idx="1460">
                  <c:v>5.85</c:v>
                </c:pt>
                <c:pt idx="1461">
                  <c:v>5.9420000000000002</c:v>
                </c:pt>
                <c:pt idx="1462">
                  <c:v>5.9459999999999997</c:v>
                </c:pt>
                <c:pt idx="1463">
                  <c:v>5.9139999999999997</c:v>
                </c:pt>
                <c:pt idx="1464">
                  <c:v>5.8674999999999997</c:v>
                </c:pt>
                <c:pt idx="1465">
                  <c:v>5.75</c:v>
                </c:pt>
                <c:pt idx="1466">
                  <c:v>5.6860000000000008</c:v>
                </c:pt>
                <c:pt idx="1467">
                  <c:v>5.8419999999999996</c:v>
                </c:pt>
                <c:pt idx="1468">
                  <c:v>5.9260000000000002</c:v>
                </c:pt>
                <c:pt idx="1469">
                  <c:v>6.0879999999999992</c:v>
                </c:pt>
                <c:pt idx="1470">
                  <c:v>5.9260000000000002</c:v>
                </c:pt>
                <c:pt idx="1471">
                  <c:v>5.8199999999999994</c:v>
                </c:pt>
                <c:pt idx="1472">
                  <c:v>5.9600000000000009</c:v>
                </c:pt>
                <c:pt idx="1473">
                  <c:v>5.9349999999999996</c:v>
                </c:pt>
                <c:pt idx="1474">
                  <c:v>5.9219999999999997</c:v>
                </c:pt>
                <c:pt idx="1475">
                  <c:v>5.9020000000000001</c:v>
                </c:pt>
                <c:pt idx="1476">
                  <c:v>5.8679999999999994</c:v>
                </c:pt>
                <c:pt idx="1477">
                  <c:v>6.0119999999999996</c:v>
                </c:pt>
                <c:pt idx="1478">
                  <c:v>6.1</c:v>
                </c:pt>
                <c:pt idx="1479">
                  <c:v>6.1560000000000006</c:v>
                </c:pt>
                <c:pt idx="1480">
                  <c:v>6.1960000000000006</c:v>
                </c:pt>
                <c:pt idx="1481">
                  <c:v>6.0159999999999991</c:v>
                </c:pt>
                <c:pt idx="1482">
                  <c:v>5.96</c:v>
                </c:pt>
                <c:pt idx="1483">
                  <c:v>5.9879999999999995</c:v>
                </c:pt>
                <c:pt idx="1484">
                  <c:v>6.0825000000000005</c:v>
                </c:pt>
                <c:pt idx="1485">
                  <c:v>6.1920000000000002</c:v>
                </c:pt>
                <c:pt idx="1486">
                  <c:v>6.1460000000000008</c:v>
                </c:pt>
                <c:pt idx="1487">
                  <c:v>6.194</c:v>
                </c:pt>
                <c:pt idx="1488">
                  <c:v>6.3680000000000003</c:v>
                </c:pt>
                <c:pt idx="1489">
                  <c:v>6.4139999999999997</c:v>
                </c:pt>
                <c:pt idx="1490">
                  <c:v>6.556</c:v>
                </c:pt>
                <c:pt idx="1491">
                  <c:v>6.6560000000000006</c:v>
                </c:pt>
                <c:pt idx="1492">
                  <c:v>6.7649999999999997</c:v>
                </c:pt>
                <c:pt idx="1493">
                  <c:v>6.6840000000000002</c:v>
                </c:pt>
                <c:pt idx="1494">
                  <c:v>6.5840000000000005</c:v>
                </c:pt>
                <c:pt idx="1495">
                  <c:v>6.6180000000000003</c:v>
                </c:pt>
                <c:pt idx="1496">
                  <c:v>6.55</c:v>
                </c:pt>
                <c:pt idx="1497">
                  <c:v>6.38</c:v>
                </c:pt>
                <c:pt idx="1498">
                  <c:v>6.3940000000000001</c:v>
                </c:pt>
                <c:pt idx="1499">
                  <c:v>6.3860000000000001</c:v>
                </c:pt>
                <c:pt idx="1500">
                  <c:v>6.2839999999999998</c:v>
                </c:pt>
                <c:pt idx="1501">
                  <c:v>6.1439999999999992</c:v>
                </c:pt>
                <c:pt idx="1502">
                  <c:v>6.13</c:v>
                </c:pt>
                <c:pt idx="1503">
                  <c:v>5.9180000000000001</c:v>
                </c:pt>
                <c:pt idx="1504">
                  <c:v>5.8900000000000006</c:v>
                </c:pt>
                <c:pt idx="1505">
                  <c:v>6.01</c:v>
                </c:pt>
                <c:pt idx="1506">
                  <c:v>6.1480000000000006</c:v>
                </c:pt>
                <c:pt idx="1507">
                  <c:v>6.395999999999999</c:v>
                </c:pt>
                <c:pt idx="1508">
                  <c:v>6.5019999999999998</c:v>
                </c:pt>
                <c:pt idx="1509">
                  <c:v>6.4899999999999993</c:v>
                </c:pt>
                <c:pt idx="1510">
                  <c:v>6.4159999999999995</c:v>
                </c:pt>
                <c:pt idx="1511">
                  <c:v>6.2550000000000008</c:v>
                </c:pt>
                <c:pt idx="1512">
                  <c:v>6.13</c:v>
                </c:pt>
                <c:pt idx="1513">
                  <c:v>6.06</c:v>
                </c:pt>
                <c:pt idx="1514">
                  <c:v>6.0900000000000007</c:v>
                </c:pt>
                <c:pt idx="1515">
                  <c:v>6.0780000000000003</c:v>
                </c:pt>
                <c:pt idx="1516">
                  <c:v>6.0124999999999993</c:v>
                </c:pt>
                <c:pt idx="1517">
                  <c:v>6.06</c:v>
                </c:pt>
                <c:pt idx="1518">
                  <c:v>6.1019999999999994</c:v>
                </c:pt>
                <c:pt idx="1519">
                  <c:v>6.0359999999999996</c:v>
                </c:pt>
                <c:pt idx="1520">
                  <c:v>5.976</c:v>
                </c:pt>
                <c:pt idx="1521">
                  <c:v>5.8519999999999994</c:v>
                </c:pt>
                <c:pt idx="1522">
                  <c:v>5.8020000000000005</c:v>
                </c:pt>
                <c:pt idx="1523">
                  <c:v>5.7520000000000007</c:v>
                </c:pt>
                <c:pt idx="1524">
                  <c:v>5.7619999999999996</c:v>
                </c:pt>
                <c:pt idx="1525">
                  <c:v>5.7250000000000005</c:v>
                </c:pt>
                <c:pt idx="1526">
                  <c:v>5.7839999999999998</c:v>
                </c:pt>
                <c:pt idx="1527">
                  <c:v>5.8759999999999994</c:v>
                </c:pt>
                <c:pt idx="1528">
                  <c:v>5.8199999999999994</c:v>
                </c:pt>
                <c:pt idx="1529">
                  <c:v>5.8580000000000005</c:v>
                </c:pt>
                <c:pt idx="1530">
                  <c:v>5.7575000000000003</c:v>
                </c:pt>
                <c:pt idx="1531">
                  <c:v>5.6760000000000002</c:v>
                </c:pt>
                <c:pt idx="1532">
                  <c:v>5.66</c:v>
                </c:pt>
                <c:pt idx="1533">
                  <c:v>5.7640000000000002</c:v>
                </c:pt>
                <c:pt idx="1534">
                  <c:v>5.85</c:v>
                </c:pt>
                <c:pt idx="1535">
                  <c:v>5.7279999999999998</c:v>
                </c:pt>
                <c:pt idx="1536">
                  <c:v>5.6499999999999995</c:v>
                </c:pt>
                <c:pt idx="1537">
                  <c:v>5.556</c:v>
                </c:pt>
                <c:pt idx="1538">
                  <c:v>5.3900000000000006</c:v>
                </c:pt>
                <c:pt idx="1539">
                  <c:v>5.29</c:v>
                </c:pt>
                <c:pt idx="1540">
                  <c:v>5.0979999999999999</c:v>
                </c:pt>
                <c:pt idx="1541">
                  <c:v>5.1000000000000005</c:v>
                </c:pt>
                <c:pt idx="1542">
                  <c:v>5.0049999999999999</c:v>
                </c:pt>
                <c:pt idx="1543">
                  <c:v>5.0819999999999999</c:v>
                </c:pt>
                <c:pt idx="1544">
                  <c:v>5.1850000000000005</c:v>
                </c:pt>
                <c:pt idx="1545">
                  <c:v>5.2919999999999998</c:v>
                </c:pt>
                <c:pt idx="1546">
                  <c:v>5.2040000000000006</c:v>
                </c:pt>
                <c:pt idx="1547">
                  <c:v>5.1259999999999994</c:v>
                </c:pt>
                <c:pt idx="1548">
                  <c:v>5.1100000000000003</c:v>
                </c:pt>
                <c:pt idx="1549">
                  <c:v>5.125</c:v>
                </c:pt>
                <c:pt idx="1550">
                  <c:v>4.95</c:v>
                </c:pt>
                <c:pt idx="1551">
                  <c:v>4.9459999999999997</c:v>
                </c:pt>
                <c:pt idx="1552">
                  <c:v>4.8600000000000003</c:v>
                </c:pt>
                <c:pt idx="1553">
                  <c:v>4.78</c:v>
                </c:pt>
                <c:pt idx="1554">
                  <c:v>4.9459999999999997</c:v>
                </c:pt>
                <c:pt idx="1555">
                  <c:v>4.9460000000000006</c:v>
                </c:pt>
                <c:pt idx="1556">
                  <c:v>5.0775000000000006</c:v>
                </c:pt>
                <c:pt idx="1557">
                  <c:v>5.2379999999999995</c:v>
                </c:pt>
                <c:pt idx="1558">
                  <c:v>5.2479999999999993</c:v>
                </c:pt>
                <c:pt idx="1559">
                  <c:v>5.2779999999999996</c:v>
                </c:pt>
                <c:pt idx="1560">
                  <c:v>5.2939999999999996</c:v>
                </c:pt>
                <c:pt idx="1561">
                  <c:v>5.4620000000000006</c:v>
                </c:pt>
                <c:pt idx="1562">
                  <c:v>5.4560000000000004</c:v>
                </c:pt>
                <c:pt idx="1563">
                  <c:v>5.4749999999999996</c:v>
                </c:pt>
                <c:pt idx="1564">
                  <c:v>5.3239999999999998</c:v>
                </c:pt>
                <c:pt idx="1565">
                  <c:v>5.28</c:v>
                </c:pt>
                <c:pt idx="1566">
                  <c:v>5.226</c:v>
                </c:pt>
                <c:pt idx="1567">
                  <c:v>5.2859999999999996</c:v>
                </c:pt>
                <c:pt idx="1568">
                  <c:v>5.4075000000000006</c:v>
                </c:pt>
                <c:pt idx="1569">
                  <c:v>5.3079999999999998</c:v>
                </c:pt>
                <c:pt idx="1570">
                  <c:v>5.1659999999999995</c:v>
                </c:pt>
                <c:pt idx="1571">
                  <c:v>5.1560000000000006</c:v>
                </c:pt>
                <c:pt idx="1572">
                  <c:v>5.1319999999999997</c:v>
                </c:pt>
                <c:pt idx="1573">
                  <c:v>5.0820000000000007</c:v>
                </c:pt>
                <c:pt idx="1574">
                  <c:v>4.9459999999999997</c:v>
                </c:pt>
                <c:pt idx="1575">
                  <c:v>4.9020000000000001</c:v>
                </c:pt>
                <c:pt idx="1576">
                  <c:v>4.8420000000000005</c:v>
                </c:pt>
                <c:pt idx="1577">
                  <c:v>4.9050000000000002</c:v>
                </c:pt>
                <c:pt idx="1578">
                  <c:v>4.6833333333333336</c:v>
                </c:pt>
                <c:pt idx="1579">
                  <c:v>4.6979999999999995</c:v>
                </c:pt>
                <c:pt idx="1580">
                  <c:v>4.6560000000000006</c:v>
                </c:pt>
                <c:pt idx="1581">
                  <c:v>4.5259999999999998</c:v>
                </c:pt>
                <c:pt idx="1582">
                  <c:v>4.6500000000000004</c:v>
                </c:pt>
                <c:pt idx="1583">
                  <c:v>4.6020000000000003</c:v>
                </c:pt>
                <c:pt idx="1584">
                  <c:v>4.5979999999999999</c:v>
                </c:pt>
                <c:pt idx="1585">
                  <c:v>4.370000000000001</c:v>
                </c:pt>
                <c:pt idx="1586">
                  <c:v>4.298</c:v>
                </c:pt>
                <c:pt idx="1587">
                  <c:v>4.6624999999999996</c:v>
                </c:pt>
                <c:pt idx="1588">
                  <c:v>4.9249999999999998</c:v>
                </c:pt>
                <c:pt idx="1589">
                  <c:v>4.9160000000000004</c:v>
                </c:pt>
                <c:pt idx="1590">
                  <c:v>4.9219999999999997</c:v>
                </c:pt>
                <c:pt idx="1591">
                  <c:v>5.1379999999999999</c:v>
                </c:pt>
                <c:pt idx="1592">
                  <c:v>5.14</c:v>
                </c:pt>
                <c:pt idx="1593">
                  <c:v>5.15</c:v>
                </c:pt>
                <c:pt idx="1594">
                  <c:v>5.1574999999999998</c:v>
                </c:pt>
                <c:pt idx="1595">
                  <c:v>5.0059999999999993</c:v>
                </c:pt>
                <c:pt idx="1596">
                  <c:v>4.92</c:v>
                </c:pt>
                <c:pt idx="1597">
                  <c:v>5.0600000000000005</c:v>
                </c:pt>
                <c:pt idx="1598">
                  <c:v>5.0140000000000002</c:v>
                </c:pt>
                <c:pt idx="1599">
                  <c:v>4.9160000000000004</c:v>
                </c:pt>
                <c:pt idx="1600">
                  <c:v>4.9474999999999998</c:v>
                </c:pt>
                <c:pt idx="1601">
                  <c:v>4.8680000000000003</c:v>
                </c:pt>
                <c:pt idx="1602">
                  <c:v>4.93</c:v>
                </c:pt>
                <c:pt idx="1603">
                  <c:v>5.1919999999999984</c:v>
                </c:pt>
                <c:pt idx="1604">
                  <c:v>5.3340000000000005</c:v>
                </c:pt>
                <c:pt idx="1605">
                  <c:v>5.386000000000001</c:v>
                </c:pt>
                <c:pt idx="1606">
                  <c:v>5.39</c:v>
                </c:pt>
                <c:pt idx="1607">
                  <c:v>5.282</c:v>
                </c:pt>
                <c:pt idx="1608">
                  <c:v>5.202</c:v>
                </c:pt>
                <c:pt idx="1609">
                  <c:v>5.2140000000000004</c:v>
                </c:pt>
                <c:pt idx="1610">
                  <c:v>5.1199999999999992</c:v>
                </c:pt>
                <c:pt idx="1611">
                  <c:v>5.0999999999999996</c:v>
                </c:pt>
                <c:pt idx="1612">
                  <c:v>5.1820000000000004</c:v>
                </c:pt>
                <c:pt idx="1613">
                  <c:v>5.2560000000000002</c:v>
                </c:pt>
                <c:pt idx="1614">
                  <c:v>5.1574999999999998</c:v>
                </c:pt>
                <c:pt idx="1615">
                  <c:v>5.0939999999999994</c:v>
                </c:pt>
                <c:pt idx="1616">
                  <c:v>5.0659999999999998</c:v>
                </c:pt>
                <c:pt idx="1617">
                  <c:v>4.9320000000000004</c:v>
                </c:pt>
                <c:pt idx="1618">
                  <c:v>4.83</c:v>
                </c:pt>
                <c:pt idx="1619">
                  <c:v>4.8360000000000003</c:v>
                </c:pt>
                <c:pt idx="1620">
                  <c:v>4.8224999999999998</c:v>
                </c:pt>
                <c:pt idx="1621">
                  <c:v>4.6779999999999999</c:v>
                </c:pt>
                <c:pt idx="1622">
                  <c:v>4.6480000000000006</c:v>
                </c:pt>
                <c:pt idx="1623">
                  <c:v>4.4880000000000004</c:v>
                </c:pt>
                <c:pt idx="1624">
                  <c:v>4.45</c:v>
                </c:pt>
                <c:pt idx="1625">
                  <c:v>4.331999999999999</c:v>
                </c:pt>
                <c:pt idx="1626">
                  <c:v>4.1920000000000002</c:v>
                </c:pt>
                <c:pt idx="1627">
                  <c:v>4.2279999999999998</c:v>
                </c:pt>
                <c:pt idx="1628">
                  <c:v>4.2024999999999997</c:v>
                </c:pt>
                <c:pt idx="1629">
                  <c:v>3.9899999999999998</c:v>
                </c:pt>
                <c:pt idx="1630">
                  <c:v>3.9740000000000002</c:v>
                </c:pt>
                <c:pt idx="1631">
                  <c:v>3.8019999999999996</c:v>
                </c:pt>
                <c:pt idx="1632">
                  <c:v>3.714</c:v>
                </c:pt>
                <c:pt idx="1633">
                  <c:v>3.6919999999999993</c:v>
                </c:pt>
                <c:pt idx="1634">
                  <c:v>3.6924999999999999</c:v>
                </c:pt>
                <c:pt idx="1635">
                  <c:v>4.1340000000000003</c:v>
                </c:pt>
                <c:pt idx="1636">
                  <c:v>4.1819999999999995</c:v>
                </c:pt>
                <c:pt idx="1637">
                  <c:v>3.9939999999999998</c:v>
                </c:pt>
                <c:pt idx="1638">
                  <c:v>3.98</c:v>
                </c:pt>
                <c:pt idx="1639">
                  <c:v>3.9560000000000004</c:v>
                </c:pt>
                <c:pt idx="1640">
                  <c:v>4.1160000000000005</c:v>
                </c:pt>
                <c:pt idx="1641">
                  <c:v>4.1949999999999994</c:v>
                </c:pt>
                <c:pt idx="1642">
                  <c:v>4.1399999999999997</c:v>
                </c:pt>
                <c:pt idx="1643">
                  <c:v>4.0599999999999996</c:v>
                </c:pt>
                <c:pt idx="1644">
                  <c:v>4.0199999999999996</c:v>
                </c:pt>
                <c:pt idx="1645">
                  <c:v>3.8719999999999999</c:v>
                </c:pt>
                <c:pt idx="1646">
                  <c:v>4.0625</c:v>
                </c:pt>
                <c:pt idx="1647">
                  <c:v>4.12</c:v>
                </c:pt>
                <c:pt idx="1648">
                  <c:v>4.0649999999999995</c:v>
                </c:pt>
                <c:pt idx="1649">
                  <c:v>3.97</c:v>
                </c:pt>
                <c:pt idx="1650">
                  <c:v>4.0060000000000002</c:v>
                </c:pt>
                <c:pt idx="1651">
                  <c:v>3.9839999999999995</c:v>
                </c:pt>
                <c:pt idx="1652">
                  <c:v>3.9274999999999998</c:v>
                </c:pt>
                <c:pt idx="1653">
                  <c:v>3.8600000000000003</c:v>
                </c:pt>
                <c:pt idx="1654">
                  <c:v>3.7159999999999997</c:v>
                </c:pt>
                <c:pt idx="1655">
                  <c:v>3.6240000000000001</c:v>
                </c:pt>
                <c:pt idx="1656">
                  <c:v>3.758</c:v>
                </c:pt>
                <c:pt idx="1657">
                  <c:v>4.01</c:v>
                </c:pt>
                <c:pt idx="1658">
                  <c:v>3.9</c:v>
                </c:pt>
                <c:pt idx="1659">
                  <c:v>3.9619999999999997</c:v>
                </c:pt>
                <c:pt idx="1660">
                  <c:v>3.9800000000000004</c:v>
                </c:pt>
                <c:pt idx="1661">
                  <c:v>3.9874999999999998</c:v>
                </c:pt>
                <c:pt idx="1662">
                  <c:v>3.9479999999999995</c:v>
                </c:pt>
                <c:pt idx="1663">
                  <c:v>3.8939999999999997</c:v>
                </c:pt>
                <c:pt idx="1664">
                  <c:v>3.6759999999999997</c:v>
                </c:pt>
                <c:pt idx="1665">
                  <c:v>3.472</c:v>
                </c:pt>
                <c:pt idx="1666">
                  <c:v>3.37</c:v>
                </c:pt>
                <c:pt idx="1667">
                  <c:v>3.3839999999999995</c:v>
                </c:pt>
                <c:pt idx="1668">
                  <c:v>3.3</c:v>
                </c:pt>
                <c:pt idx="1669">
                  <c:v>3.194</c:v>
                </c:pt>
                <c:pt idx="1670">
                  <c:v>3.3460000000000001</c:v>
                </c:pt>
                <c:pt idx="1671">
                  <c:v>3.5219999999999998</c:v>
                </c:pt>
                <c:pt idx="1672">
                  <c:v>3.68</c:v>
                </c:pt>
                <c:pt idx="1673">
                  <c:v>3.754</c:v>
                </c:pt>
                <c:pt idx="1674">
                  <c:v>4.0620000000000003</c:v>
                </c:pt>
                <c:pt idx="1675">
                  <c:v>4.2539999999999996</c:v>
                </c:pt>
                <c:pt idx="1676">
                  <c:v>4.4179999999999993</c:v>
                </c:pt>
                <c:pt idx="1677">
                  <c:v>4.3280000000000003</c:v>
                </c:pt>
                <c:pt idx="1678">
                  <c:v>4.51</c:v>
                </c:pt>
                <c:pt idx="1679">
                  <c:v>4.4980000000000002</c:v>
                </c:pt>
                <c:pt idx="1680">
                  <c:v>4.5049999999999999</c:v>
                </c:pt>
                <c:pt idx="1681">
                  <c:v>4.45</c:v>
                </c:pt>
                <c:pt idx="1682">
                  <c:v>4.2939999999999996</c:v>
                </c:pt>
                <c:pt idx="1683">
                  <c:v>4.2120000000000006</c:v>
                </c:pt>
                <c:pt idx="1684">
                  <c:v>4.0739999999999998</c:v>
                </c:pt>
                <c:pt idx="1685">
                  <c:v>4.1279999999999992</c:v>
                </c:pt>
                <c:pt idx="1686">
                  <c:v>4.3125</c:v>
                </c:pt>
                <c:pt idx="1687">
                  <c:v>4.42</c:v>
                </c:pt>
                <c:pt idx="1688">
                  <c:v>4.2799999999999994</c:v>
                </c:pt>
                <c:pt idx="1689">
                  <c:v>4.3459999999999992</c:v>
                </c:pt>
                <c:pt idx="1690">
                  <c:v>4.45</c:v>
                </c:pt>
                <c:pt idx="1691">
                  <c:v>4.2620000000000005</c:v>
                </c:pt>
                <c:pt idx="1692">
                  <c:v>4.1940000000000008</c:v>
                </c:pt>
                <c:pt idx="1693">
                  <c:v>4.3425000000000002</c:v>
                </c:pt>
                <c:pt idx="1694">
                  <c:v>4.3259999999999996</c:v>
                </c:pt>
                <c:pt idx="1695">
                  <c:v>4.2700000000000005</c:v>
                </c:pt>
                <c:pt idx="1696">
                  <c:v>4.1920000000000002</c:v>
                </c:pt>
                <c:pt idx="1697">
                  <c:v>4.234</c:v>
                </c:pt>
                <c:pt idx="1698">
                  <c:v>4.1099999999999994</c:v>
                </c:pt>
                <c:pt idx="1699">
                  <c:v>4.04</c:v>
                </c:pt>
                <c:pt idx="1700">
                  <c:v>4.1139999999999999</c:v>
                </c:pt>
                <c:pt idx="1701">
                  <c:v>4.1679999999999993</c:v>
                </c:pt>
                <c:pt idx="1702">
                  <c:v>4.1180000000000003</c:v>
                </c:pt>
                <c:pt idx="1703">
                  <c:v>4.0625</c:v>
                </c:pt>
                <c:pt idx="1704">
                  <c:v>4.0519999999999996</c:v>
                </c:pt>
                <c:pt idx="1705">
                  <c:v>4.032</c:v>
                </c:pt>
                <c:pt idx="1706">
                  <c:v>3.8280000000000003</c:v>
                </c:pt>
                <c:pt idx="1707">
                  <c:v>3.742</c:v>
                </c:pt>
                <c:pt idx="1708">
                  <c:v>3.7520000000000002</c:v>
                </c:pt>
                <c:pt idx="1709">
                  <c:v>3.8560000000000003</c:v>
                </c:pt>
                <c:pt idx="1710">
                  <c:v>4.136000000000001</c:v>
                </c:pt>
                <c:pt idx="1711">
                  <c:v>4.3025000000000002</c:v>
                </c:pt>
                <c:pt idx="1712">
                  <c:v>4.4119999999999999</c:v>
                </c:pt>
                <c:pt idx="1713">
                  <c:v>4.4539999999999997</c:v>
                </c:pt>
                <c:pt idx="1714">
                  <c:v>4.5559999999999992</c:v>
                </c:pt>
                <c:pt idx="1715">
                  <c:v>4.7700000000000005</c:v>
                </c:pt>
                <c:pt idx="1716">
                  <c:v>4.7739999999999991</c:v>
                </c:pt>
                <c:pt idx="1717">
                  <c:v>4.7260000000000009</c:v>
                </c:pt>
                <c:pt idx="1718">
                  <c:v>4.6775000000000002</c:v>
                </c:pt>
                <c:pt idx="1719">
                  <c:v>4.774</c:v>
                </c:pt>
                <c:pt idx="1720">
                  <c:v>4.7825000000000006</c:v>
                </c:pt>
                <c:pt idx="1721">
                  <c:v>4.7119999999999997</c:v>
                </c:pt>
                <c:pt idx="1722">
                  <c:v>4.6800000000000006</c:v>
                </c:pt>
                <c:pt idx="1723">
                  <c:v>4.51</c:v>
                </c:pt>
                <c:pt idx="1724">
                  <c:v>4.4880000000000004</c:v>
                </c:pt>
                <c:pt idx="1725">
                  <c:v>4.4459999999999997</c:v>
                </c:pt>
                <c:pt idx="1726">
                  <c:v>4.5299999999999994</c:v>
                </c:pt>
                <c:pt idx="1727">
                  <c:v>4.4960000000000004</c:v>
                </c:pt>
                <c:pt idx="1728">
                  <c:v>4.3140000000000001</c:v>
                </c:pt>
                <c:pt idx="1729">
                  <c:v>4.2379999999999995</c:v>
                </c:pt>
                <c:pt idx="1730">
                  <c:v>4.2560000000000002</c:v>
                </c:pt>
                <c:pt idx="1731">
                  <c:v>4.18</c:v>
                </c:pt>
                <c:pt idx="1732">
                  <c:v>4.2349999999999994</c:v>
                </c:pt>
                <c:pt idx="1733">
                  <c:v>4.18</c:v>
                </c:pt>
                <c:pt idx="1734">
                  <c:v>4.0679999999999996</c:v>
                </c:pt>
                <c:pt idx="1735">
                  <c:v>4.0379999999999994</c:v>
                </c:pt>
                <c:pt idx="1736">
                  <c:v>4.1899999999999995</c:v>
                </c:pt>
                <c:pt idx="1737">
                  <c:v>4.1550000000000002</c:v>
                </c:pt>
                <c:pt idx="1738">
                  <c:v>4.05</c:v>
                </c:pt>
                <c:pt idx="1739">
                  <c:v>4.0239999999999991</c:v>
                </c:pt>
                <c:pt idx="1740">
                  <c:v>4.0880000000000001</c:v>
                </c:pt>
                <c:pt idx="1741">
                  <c:v>4.1999999999999993</c:v>
                </c:pt>
                <c:pt idx="1742">
                  <c:v>4.1875</c:v>
                </c:pt>
                <c:pt idx="1743">
                  <c:v>4.1779999999999999</c:v>
                </c:pt>
                <c:pt idx="1744">
                  <c:v>4.2560000000000002</c:v>
                </c:pt>
                <c:pt idx="1745">
                  <c:v>4.1480000000000006</c:v>
                </c:pt>
                <c:pt idx="1746">
                  <c:v>4.2</c:v>
                </c:pt>
                <c:pt idx="1747">
                  <c:v>4.28</c:v>
                </c:pt>
                <c:pt idx="1748">
                  <c:v>4.2779999999999996</c:v>
                </c:pt>
                <c:pt idx="1749">
                  <c:v>4.2460000000000004</c:v>
                </c:pt>
                <c:pt idx="1750">
                  <c:v>4.1850000000000005</c:v>
                </c:pt>
                <c:pt idx="1751">
                  <c:v>4.1859999999999999</c:v>
                </c:pt>
                <c:pt idx="1752">
                  <c:v>4.1419999999999995</c:v>
                </c:pt>
                <c:pt idx="1753">
                  <c:v>4.0579999999999998</c:v>
                </c:pt>
                <c:pt idx="1754">
                  <c:v>4.16</c:v>
                </c:pt>
                <c:pt idx="1755">
                  <c:v>4.2799999999999994</c:v>
                </c:pt>
                <c:pt idx="1756">
                  <c:v>4.3660000000000005</c:v>
                </c:pt>
                <c:pt idx="1757">
                  <c:v>4.4499999999999993</c:v>
                </c:pt>
                <c:pt idx="1758">
                  <c:v>4.5119999999999987</c:v>
                </c:pt>
                <c:pt idx="1759">
                  <c:v>4.5924999999999994</c:v>
                </c:pt>
                <c:pt idx="1760">
                  <c:v>4.5519999999999996</c:v>
                </c:pt>
                <c:pt idx="1761">
                  <c:v>4.4760000000000009</c:v>
                </c:pt>
                <c:pt idx="1762">
                  <c:v>4.37</c:v>
                </c:pt>
                <c:pt idx="1763">
                  <c:v>4.2560000000000002</c:v>
                </c:pt>
                <c:pt idx="1764">
                  <c:v>4.2380000000000004</c:v>
                </c:pt>
                <c:pt idx="1765">
                  <c:v>4.2180000000000009</c:v>
                </c:pt>
                <c:pt idx="1766">
                  <c:v>4.2060000000000004</c:v>
                </c:pt>
                <c:pt idx="1767">
                  <c:v>4.1120000000000001</c:v>
                </c:pt>
                <c:pt idx="1768">
                  <c:v>4.07</c:v>
                </c:pt>
                <c:pt idx="1769">
                  <c:v>3.9450000000000003</c:v>
                </c:pt>
                <c:pt idx="1770">
                  <c:v>3.972</c:v>
                </c:pt>
                <c:pt idx="1771">
                  <c:v>4.1040000000000001</c:v>
                </c:pt>
                <c:pt idx="1772">
                  <c:v>4</c:v>
                </c:pt>
                <c:pt idx="1773">
                  <c:v>3.972</c:v>
                </c:pt>
                <c:pt idx="1774">
                  <c:v>4.0875000000000004</c:v>
                </c:pt>
                <c:pt idx="1775">
                  <c:v>4.16</c:v>
                </c:pt>
                <c:pt idx="1776">
                  <c:v>4.2200000000000006</c:v>
                </c:pt>
                <c:pt idx="1777">
                  <c:v>4.2480000000000002</c:v>
                </c:pt>
                <c:pt idx="1778">
                  <c:v>4.3360000000000003</c:v>
                </c:pt>
                <c:pt idx="1779">
                  <c:v>4.3579999999999997</c:v>
                </c:pt>
                <c:pt idx="1780">
                  <c:v>4.24</c:v>
                </c:pt>
                <c:pt idx="1781">
                  <c:v>4.1979999999999995</c:v>
                </c:pt>
                <c:pt idx="1782">
                  <c:v>4.0860000000000003</c:v>
                </c:pt>
                <c:pt idx="1783">
                  <c:v>4.1325000000000003</c:v>
                </c:pt>
                <c:pt idx="1784">
                  <c:v>4.194</c:v>
                </c:pt>
                <c:pt idx="1785">
                  <c:v>4.2279999999999998</c:v>
                </c:pt>
                <c:pt idx="1786">
                  <c:v>4.298</c:v>
                </c:pt>
                <c:pt idx="1787">
                  <c:v>4.37</c:v>
                </c:pt>
                <c:pt idx="1788">
                  <c:v>4.45</c:v>
                </c:pt>
                <c:pt idx="1789">
                  <c:v>4.4620000000000006</c:v>
                </c:pt>
                <c:pt idx="1790">
                  <c:v>4.548</c:v>
                </c:pt>
                <c:pt idx="1791">
                  <c:v>4.6140000000000008</c:v>
                </c:pt>
                <c:pt idx="1792">
                  <c:v>4.6025</c:v>
                </c:pt>
                <c:pt idx="1793">
                  <c:v>4.524</c:v>
                </c:pt>
                <c:pt idx="1794">
                  <c:v>4.4474999999999998</c:v>
                </c:pt>
                <c:pt idx="1795">
                  <c:v>4.484</c:v>
                </c:pt>
                <c:pt idx="1796">
                  <c:v>4.5179999999999998</c:v>
                </c:pt>
                <c:pt idx="1797">
                  <c:v>4.4939999999999998</c:v>
                </c:pt>
                <c:pt idx="1798">
                  <c:v>4.4459999999999997</c:v>
                </c:pt>
                <c:pt idx="1799">
                  <c:v>4.37</c:v>
                </c:pt>
                <c:pt idx="1800">
                  <c:v>4.3674999999999997</c:v>
                </c:pt>
                <c:pt idx="1801">
                  <c:v>4.4099999999999993</c:v>
                </c:pt>
                <c:pt idx="1802">
                  <c:v>4.3574999999999999</c:v>
                </c:pt>
                <c:pt idx="1803">
                  <c:v>4.46</c:v>
                </c:pt>
                <c:pt idx="1804">
                  <c:v>4.55</c:v>
                </c:pt>
                <c:pt idx="1805">
                  <c:v>4.5619999999999994</c:v>
                </c:pt>
                <c:pt idx="1806">
                  <c:v>4.5879999999999992</c:v>
                </c:pt>
                <c:pt idx="1807">
                  <c:v>4.5600000000000005</c:v>
                </c:pt>
                <c:pt idx="1808">
                  <c:v>4.6100000000000003</c:v>
                </c:pt>
                <c:pt idx="1809">
                  <c:v>4.742</c:v>
                </c:pt>
                <c:pt idx="1810">
                  <c:v>4.7080000000000002</c:v>
                </c:pt>
                <c:pt idx="1811">
                  <c:v>4.694</c:v>
                </c:pt>
                <c:pt idx="1812">
                  <c:v>4.8040000000000003</c:v>
                </c:pt>
                <c:pt idx="1813">
                  <c:v>4.8920000000000003</c:v>
                </c:pt>
                <c:pt idx="1814">
                  <c:v>4.9824999999999999</c:v>
                </c:pt>
                <c:pt idx="1815">
                  <c:v>5.0179999999999989</c:v>
                </c:pt>
                <c:pt idx="1816">
                  <c:v>5.0679999999999996</c:v>
                </c:pt>
                <c:pt idx="1817">
                  <c:v>5.1379999999999999</c:v>
                </c:pt>
                <c:pt idx="1818">
                  <c:v>5.1420000000000003</c:v>
                </c:pt>
                <c:pt idx="1819">
                  <c:v>5.1080000000000005</c:v>
                </c:pt>
                <c:pt idx="1820">
                  <c:v>5.0540000000000003</c:v>
                </c:pt>
                <c:pt idx="1821">
                  <c:v>5.08</c:v>
                </c:pt>
                <c:pt idx="1822">
                  <c:v>5.0059999999999993</c:v>
                </c:pt>
                <c:pt idx="1823">
                  <c:v>5.048</c:v>
                </c:pt>
                <c:pt idx="1824">
                  <c:v>5.1760000000000002</c:v>
                </c:pt>
                <c:pt idx="1825">
                  <c:v>5.2159999999999993</c:v>
                </c:pt>
                <c:pt idx="1826">
                  <c:v>5.1775000000000002</c:v>
                </c:pt>
                <c:pt idx="1827">
                  <c:v>5.0960000000000001</c:v>
                </c:pt>
                <c:pt idx="1828">
                  <c:v>5.0679999999999996</c:v>
                </c:pt>
                <c:pt idx="1829">
                  <c:v>5.0460000000000003</c:v>
                </c:pt>
                <c:pt idx="1830">
                  <c:v>4.9620000000000006</c:v>
                </c:pt>
                <c:pt idx="1831">
                  <c:v>4.9359999999999999</c:v>
                </c:pt>
                <c:pt idx="1832">
                  <c:v>4.9020000000000001</c:v>
                </c:pt>
                <c:pt idx="1833">
                  <c:v>4.8119999999999994</c:v>
                </c:pt>
                <c:pt idx="1834">
                  <c:v>4.7640000000000002</c:v>
                </c:pt>
                <c:pt idx="1835">
                  <c:v>4.79</c:v>
                </c:pt>
                <c:pt idx="1836">
                  <c:v>4.7880000000000003</c:v>
                </c:pt>
                <c:pt idx="1837">
                  <c:v>4.7060000000000004</c:v>
                </c:pt>
                <c:pt idx="1838">
                  <c:v>4.6040000000000001</c:v>
                </c:pt>
                <c:pt idx="1839">
                  <c:v>4.6240000000000006</c:v>
                </c:pt>
                <c:pt idx="1840">
                  <c:v>4.7824999999999998</c:v>
                </c:pt>
                <c:pt idx="1841">
                  <c:v>4.7839999999999998</c:v>
                </c:pt>
                <c:pt idx="1842">
                  <c:v>4.7700000000000005</c:v>
                </c:pt>
                <c:pt idx="1843">
                  <c:v>4.6360000000000001</c:v>
                </c:pt>
                <c:pt idx="1844">
                  <c:v>4.6440000000000001</c:v>
                </c:pt>
                <c:pt idx="1845">
                  <c:v>4.6120000000000001</c:v>
                </c:pt>
                <c:pt idx="1846">
                  <c:v>4.5750000000000002</c:v>
                </c:pt>
                <c:pt idx="1847">
                  <c:v>4.492</c:v>
                </c:pt>
                <c:pt idx="1848">
                  <c:v>4.4820000000000002</c:v>
                </c:pt>
                <c:pt idx="1849">
                  <c:v>4.5579999999999998</c:v>
                </c:pt>
                <c:pt idx="1850">
                  <c:v>4.5959999999999992</c:v>
                </c:pt>
                <c:pt idx="1851">
                  <c:v>4.67</c:v>
                </c:pt>
                <c:pt idx="1852">
                  <c:v>4.6549999999999994</c:v>
                </c:pt>
                <c:pt idx="1853">
                  <c:v>4.7039999999999997</c:v>
                </c:pt>
                <c:pt idx="1854">
                  <c:v>4.7675000000000001</c:v>
                </c:pt>
                <c:pt idx="1855">
                  <c:v>4.8259999999999996</c:v>
                </c:pt>
                <c:pt idx="1856">
                  <c:v>4.8559999999999999</c:v>
                </c:pt>
                <c:pt idx="1857">
                  <c:v>4.7679999999999989</c:v>
                </c:pt>
                <c:pt idx="1858">
                  <c:v>4.7500000000000009</c:v>
                </c:pt>
                <c:pt idx="1859">
                  <c:v>4.6950000000000003</c:v>
                </c:pt>
                <c:pt idx="1860">
                  <c:v>4.5539999999999994</c:v>
                </c:pt>
                <c:pt idx="1861">
                  <c:v>4.5279999999999996</c:v>
                </c:pt>
                <c:pt idx="1862">
                  <c:v>4.5359999999999996</c:v>
                </c:pt>
                <c:pt idx="1863">
                  <c:v>4.5780000000000012</c:v>
                </c:pt>
                <c:pt idx="1864">
                  <c:v>4.6260000000000003</c:v>
                </c:pt>
                <c:pt idx="1865">
                  <c:v>4.6840000000000002</c:v>
                </c:pt>
                <c:pt idx="1866">
                  <c:v>4.7439999999999998</c:v>
                </c:pt>
                <c:pt idx="1867">
                  <c:v>4.6899999999999995</c:v>
                </c:pt>
                <c:pt idx="1868">
                  <c:v>4.67</c:v>
                </c:pt>
                <c:pt idx="1869">
                  <c:v>4.6500000000000004</c:v>
                </c:pt>
                <c:pt idx="1870">
                  <c:v>4.6519999999999992</c:v>
                </c:pt>
                <c:pt idx="1871">
                  <c:v>4.7359999999999989</c:v>
                </c:pt>
                <c:pt idx="1872">
                  <c:v>4.84</c:v>
                </c:pt>
                <c:pt idx="1873">
                  <c:v>4.9024999999999999</c:v>
                </c:pt>
                <c:pt idx="1874">
                  <c:v>5.0220000000000002</c:v>
                </c:pt>
                <c:pt idx="1875">
                  <c:v>5.1979999999999995</c:v>
                </c:pt>
                <c:pt idx="1876">
                  <c:v>5.1360000000000001</c:v>
                </c:pt>
                <c:pt idx="1877">
                  <c:v>5.0860000000000003</c:v>
                </c:pt>
                <c:pt idx="1878">
                  <c:v>5.1000000000000005</c:v>
                </c:pt>
                <c:pt idx="1879">
                  <c:v>5.1040000000000001</c:v>
                </c:pt>
                <c:pt idx="1880">
                  <c:v>5.0299999999999994</c:v>
                </c:pt>
                <c:pt idx="1881">
                  <c:v>4.8840000000000003</c:v>
                </c:pt>
                <c:pt idx="1882">
                  <c:v>4.7680000000000007</c:v>
                </c:pt>
                <c:pt idx="1883">
                  <c:v>4.7859999999999996</c:v>
                </c:pt>
                <c:pt idx="1884">
                  <c:v>4.6960000000000006</c:v>
                </c:pt>
                <c:pt idx="1885">
                  <c:v>4.6239999999999997</c:v>
                </c:pt>
                <c:pt idx="1886">
                  <c:v>4.55</c:v>
                </c:pt>
                <c:pt idx="1887">
                  <c:v>4.4824999999999999</c:v>
                </c:pt>
                <c:pt idx="1888">
                  <c:v>4.4159999999999995</c:v>
                </c:pt>
                <c:pt idx="1889">
                  <c:v>4.5680000000000005</c:v>
                </c:pt>
                <c:pt idx="1890">
                  <c:v>4.6120000000000001</c:v>
                </c:pt>
                <c:pt idx="1891">
                  <c:v>4.5679999999999996</c:v>
                </c:pt>
                <c:pt idx="1892">
                  <c:v>4.67</c:v>
                </c:pt>
                <c:pt idx="1893">
                  <c:v>4.57</c:v>
                </c:pt>
                <c:pt idx="1894">
                  <c:v>4.3940000000000001</c:v>
                </c:pt>
                <c:pt idx="1895">
                  <c:v>4.3879999999999999</c:v>
                </c:pt>
                <c:pt idx="1896">
                  <c:v>4.3160000000000007</c:v>
                </c:pt>
                <c:pt idx="1897">
                  <c:v>4.2149999999999999</c:v>
                </c:pt>
                <c:pt idx="1898">
                  <c:v>4.0350000000000001</c:v>
                </c:pt>
                <c:pt idx="1899">
                  <c:v>3.944</c:v>
                </c:pt>
                <c:pt idx="1900">
                  <c:v>3.968</c:v>
                </c:pt>
                <c:pt idx="1901">
                  <c:v>4.12</c:v>
                </c:pt>
                <c:pt idx="1902">
                  <c:v>4.1239999999999997</c:v>
                </c:pt>
                <c:pt idx="1903">
                  <c:v>4.1779999999999999</c:v>
                </c:pt>
                <c:pt idx="1904">
                  <c:v>3.8899999999999997</c:v>
                </c:pt>
                <c:pt idx="1905">
                  <c:v>3.8439999999999999</c:v>
                </c:pt>
                <c:pt idx="1906">
                  <c:v>3.6950000000000003</c:v>
                </c:pt>
                <c:pt idx="1907">
                  <c:v>3.5859999999999999</c:v>
                </c:pt>
                <c:pt idx="1908">
                  <c:v>3.6880000000000002</c:v>
                </c:pt>
                <c:pt idx="1909">
                  <c:v>3.6440000000000006</c:v>
                </c:pt>
                <c:pt idx="1910">
                  <c:v>3.7425000000000002</c:v>
                </c:pt>
                <c:pt idx="1911">
                  <c:v>3.8579999999999997</c:v>
                </c:pt>
                <c:pt idx="1912">
                  <c:v>3.7020000000000004</c:v>
                </c:pt>
                <c:pt idx="1913">
                  <c:v>3.5939999999999999</c:v>
                </c:pt>
                <c:pt idx="1914">
                  <c:v>3.4859999999999998</c:v>
                </c:pt>
                <c:pt idx="1915">
                  <c:v>3.44</c:v>
                </c:pt>
                <c:pt idx="1916">
                  <c:v>3.5</c:v>
                </c:pt>
                <c:pt idx="1917">
                  <c:v>3.5699999999999994</c:v>
                </c:pt>
                <c:pt idx="1918">
                  <c:v>3.528</c:v>
                </c:pt>
                <c:pt idx="1919">
                  <c:v>3.718</c:v>
                </c:pt>
                <c:pt idx="1920">
                  <c:v>3.8299999999999996</c:v>
                </c:pt>
                <c:pt idx="1921">
                  <c:v>3.8340000000000005</c:v>
                </c:pt>
                <c:pt idx="1922">
                  <c:v>3.8280000000000003</c:v>
                </c:pt>
                <c:pt idx="1923">
                  <c:v>3.8659999999999997</c:v>
                </c:pt>
                <c:pt idx="1924">
                  <c:v>3.84</c:v>
                </c:pt>
                <c:pt idx="1925">
                  <c:v>4.016</c:v>
                </c:pt>
                <c:pt idx="1926">
                  <c:v>3.9840000000000004</c:v>
                </c:pt>
                <c:pt idx="1927">
                  <c:v>4.1920000000000002</c:v>
                </c:pt>
                <c:pt idx="1928">
                  <c:v>4.1920000000000002</c:v>
                </c:pt>
                <c:pt idx="1929">
                  <c:v>4.0540000000000003</c:v>
                </c:pt>
                <c:pt idx="1930">
                  <c:v>3.9850000000000003</c:v>
                </c:pt>
                <c:pt idx="1931">
                  <c:v>3.8899999999999997</c:v>
                </c:pt>
                <c:pt idx="1932">
                  <c:v>4.0220000000000002</c:v>
                </c:pt>
                <c:pt idx="1933">
                  <c:v>4.1040000000000001</c:v>
                </c:pt>
                <c:pt idx="1934">
                  <c:v>4.0200000000000005</c:v>
                </c:pt>
                <c:pt idx="1935">
                  <c:v>3.9899999999999998</c:v>
                </c:pt>
                <c:pt idx="1936">
                  <c:v>3.88</c:v>
                </c:pt>
                <c:pt idx="1937">
                  <c:v>3.8240000000000003</c:v>
                </c:pt>
                <c:pt idx="1938">
                  <c:v>3.7950000000000004</c:v>
                </c:pt>
                <c:pt idx="1939">
                  <c:v>3.6819999999999999</c:v>
                </c:pt>
                <c:pt idx="1940">
                  <c:v>3.6240000000000001</c:v>
                </c:pt>
                <c:pt idx="1941">
                  <c:v>3.6079999999999997</c:v>
                </c:pt>
                <c:pt idx="1942">
                  <c:v>3.7980000000000005</c:v>
                </c:pt>
                <c:pt idx="1943">
                  <c:v>3.6779999999999999</c:v>
                </c:pt>
                <c:pt idx="1944">
                  <c:v>3.7375000000000003</c:v>
                </c:pt>
                <c:pt idx="1945">
                  <c:v>4</c:v>
                </c:pt>
                <c:pt idx="1946">
                  <c:v>3.718</c:v>
                </c:pt>
                <c:pt idx="1947">
                  <c:v>3.9579999999999997</c:v>
                </c:pt>
                <c:pt idx="1948">
                  <c:v>3.7879999999999994</c:v>
                </c:pt>
                <c:pt idx="1949">
                  <c:v>3.7475000000000001</c:v>
                </c:pt>
                <c:pt idx="1950">
                  <c:v>3.3120000000000003</c:v>
                </c:pt>
                <c:pt idx="1951">
                  <c:v>2.9375</c:v>
                </c:pt>
                <c:pt idx="1952">
                  <c:v>2.6680000000000001</c:v>
                </c:pt>
                <c:pt idx="1953">
                  <c:v>2.6259999999999999</c:v>
                </c:pt>
                <c:pt idx="1954">
                  <c:v>2.1880000000000002</c:v>
                </c:pt>
                <c:pt idx="1955">
                  <c:v>2.1716666666666669</c:v>
                </c:pt>
                <c:pt idx="1956">
                  <c:v>2.3620000000000001</c:v>
                </c:pt>
                <c:pt idx="1957">
                  <c:v>2.3875000000000002</c:v>
                </c:pt>
                <c:pt idx="1958">
                  <c:v>2.6539999999999999</c:v>
                </c:pt>
                <c:pt idx="1959">
                  <c:v>2.8679999999999999</c:v>
                </c:pt>
                <c:pt idx="1960">
                  <c:v>2.95</c:v>
                </c:pt>
                <c:pt idx="1961">
                  <c:v>2.7550000000000003</c:v>
                </c:pt>
                <c:pt idx="1962">
                  <c:v>2.8319999999999999</c:v>
                </c:pt>
                <c:pt idx="1963">
                  <c:v>2.9699999999999998</c:v>
                </c:pt>
                <c:pt idx="1964">
                  <c:v>2.8980000000000006</c:v>
                </c:pt>
                <c:pt idx="1965">
                  <c:v>2.8559999999999999</c:v>
                </c:pt>
                <c:pt idx="1966">
                  <c:v>2.6859999999999999</c:v>
                </c:pt>
                <c:pt idx="1967">
                  <c:v>2.7320000000000002</c:v>
                </c:pt>
                <c:pt idx="1968">
                  <c:v>2.8839999999999995</c:v>
                </c:pt>
                <c:pt idx="1969">
                  <c:v>2.8650000000000002</c:v>
                </c:pt>
                <c:pt idx="1970">
                  <c:v>2.9279999999999999</c:v>
                </c:pt>
                <c:pt idx="1971">
                  <c:v>3.0220000000000007</c:v>
                </c:pt>
                <c:pt idx="1972">
                  <c:v>3.1880000000000002</c:v>
                </c:pt>
                <c:pt idx="1973">
                  <c:v>3.2060000000000004</c:v>
                </c:pt>
                <c:pt idx="1974">
                  <c:v>3.18</c:v>
                </c:pt>
                <c:pt idx="1975">
                  <c:v>3.5025000000000004</c:v>
                </c:pt>
                <c:pt idx="1976">
                  <c:v>3.6120000000000005</c:v>
                </c:pt>
                <c:pt idx="1977">
                  <c:v>3.8619999999999997</c:v>
                </c:pt>
                <c:pt idx="1978">
                  <c:v>3.7600000000000002</c:v>
                </c:pt>
                <c:pt idx="1979">
                  <c:v>3.7480000000000002</c:v>
                </c:pt>
                <c:pt idx="1980">
                  <c:v>3.532</c:v>
                </c:pt>
                <c:pt idx="1981">
                  <c:v>3.4575</c:v>
                </c:pt>
                <c:pt idx="1982">
                  <c:v>3.4539999999999997</c:v>
                </c:pt>
                <c:pt idx="1983">
                  <c:v>3.59</c:v>
                </c:pt>
                <c:pt idx="1984">
                  <c:v>3.7160000000000002</c:v>
                </c:pt>
                <c:pt idx="1985">
                  <c:v>3.6700000000000004</c:v>
                </c:pt>
                <c:pt idx="1986">
                  <c:v>3.782</c:v>
                </c:pt>
                <c:pt idx="1987">
                  <c:v>3.5159999999999996</c:v>
                </c:pt>
                <c:pt idx="1988">
                  <c:v>3.47</c:v>
                </c:pt>
                <c:pt idx="1989">
                  <c:v>3.4</c:v>
                </c:pt>
                <c:pt idx="1990">
                  <c:v>3.4325000000000001</c:v>
                </c:pt>
                <c:pt idx="1991">
                  <c:v>3.4140000000000001</c:v>
                </c:pt>
                <c:pt idx="1992">
                  <c:v>3.46</c:v>
                </c:pt>
                <c:pt idx="1993">
                  <c:v>3.3340000000000005</c:v>
                </c:pt>
                <c:pt idx="1994">
                  <c:v>3.2340000000000004</c:v>
                </c:pt>
                <c:pt idx="1995">
                  <c:v>3.3650000000000002</c:v>
                </c:pt>
                <c:pt idx="1996">
                  <c:v>3.4200000000000004</c:v>
                </c:pt>
                <c:pt idx="1997">
                  <c:v>3.4939999999999998</c:v>
                </c:pt>
                <c:pt idx="1998">
                  <c:v>3.492</c:v>
                </c:pt>
                <c:pt idx="1999">
                  <c:v>3.5324999999999998</c:v>
                </c:pt>
                <c:pt idx="2000">
                  <c:v>3.3800000000000003</c:v>
                </c:pt>
                <c:pt idx="2001">
                  <c:v>3.3359999999999999</c:v>
                </c:pt>
                <c:pt idx="2002">
                  <c:v>3.4319999999999999</c:v>
                </c:pt>
                <c:pt idx="2003">
                  <c:v>3.5619999999999998</c:v>
                </c:pt>
                <c:pt idx="2004">
                  <c:v>3.6539999999999999</c:v>
                </c:pt>
                <c:pt idx="2005">
                  <c:v>3.8280000000000003</c:v>
                </c:pt>
                <c:pt idx="2006">
                  <c:v>3.83</c:v>
                </c:pt>
                <c:pt idx="2007">
                  <c:v>3.7959999999999994</c:v>
                </c:pt>
                <c:pt idx="2008">
                  <c:v>3.6825000000000001</c:v>
                </c:pt>
                <c:pt idx="2009">
                  <c:v>3.6539999999999999</c:v>
                </c:pt>
                <c:pt idx="2010">
                  <c:v>3.6660000000000004</c:v>
                </c:pt>
                <c:pt idx="2011">
                  <c:v>3.6659999999999995</c:v>
                </c:pt>
                <c:pt idx="2012">
                  <c:v>3.7199999999999998</c:v>
                </c:pt>
                <c:pt idx="2013">
                  <c:v>3.722</c:v>
                </c:pt>
                <c:pt idx="2014">
                  <c:v>3.6159999999999997</c:v>
                </c:pt>
                <c:pt idx="2015">
                  <c:v>3.7160000000000002</c:v>
                </c:pt>
                <c:pt idx="2016">
                  <c:v>3.6819999999999999</c:v>
                </c:pt>
                <c:pt idx="2017">
                  <c:v>3.7620000000000005</c:v>
                </c:pt>
                <c:pt idx="2018">
                  <c:v>3.87</c:v>
                </c:pt>
                <c:pt idx="2019">
                  <c:v>3.95</c:v>
                </c:pt>
                <c:pt idx="2020">
                  <c:v>3.8699999999999997</c:v>
                </c:pt>
                <c:pt idx="2021">
                  <c:v>3.8019999999999996</c:v>
                </c:pt>
                <c:pt idx="2022">
                  <c:v>3.7879999999999994</c:v>
                </c:pt>
                <c:pt idx="2023">
                  <c:v>3.6060000000000003</c:v>
                </c:pt>
                <c:pt idx="2024">
                  <c:v>3.5380000000000003</c:v>
                </c:pt>
                <c:pt idx="2025">
                  <c:v>3.38</c:v>
                </c:pt>
                <c:pt idx="2026">
                  <c:v>3.2320000000000002</c:v>
                </c:pt>
                <c:pt idx="2027">
                  <c:v>3.335</c:v>
                </c:pt>
                <c:pt idx="2028">
                  <c:v>3.2159999999999997</c:v>
                </c:pt>
                <c:pt idx="2029">
                  <c:v>3.2640000000000002</c:v>
                </c:pt>
                <c:pt idx="2030">
                  <c:v>3.19</c:v>
                </c:pt>
                <c:pt idx="2031">
                  <c:v>3.0140000000000002</c:v>
                </c:pt>
                <c:pt idx="2032">
                  <c:v>2.9974999999999996</c:v>
                </c:pt>
                <c:pt idx="2033">
                  <c:v>3.0740000000000003</c:v>
                </c:pt>
                <c:pt idx="2034">
                  <c:v>2.9579999999999997</c:v>
                </c:pt>
                <c:pt idx="2035">
                  <c:v>3.0379999999999994</c:v>
                </c:pt>
                <c:pt idx="2036">
                  <c:v>2.9579999999999997</c:v>
                </c:pt>
                <c:pt idx="2037">
                  <c:v>2.794</c:v>
                </c:pt>
                <c:pt idx="2038">
                  <c:v>2.6240000000000001</c:v>
                </c:pt>
                <c:pt idx="2039">
                  <c:v>2.5520000000000005</c:v>
                </c:pt>
                <c:pt idx="2040">
                  <c:v>2.5759999999999996</c:v>
                </c:pt>
                <c:pt idx="2041">
                  <c:v>2.69</c:v>
                </c:pt>
                <c:pt idx="2042">
                  <c:v>2.7480000000000002</c:v>
                </c:pt>
                <c:pt idx="2043">
                  <c:v>2.64</c:v>
                </c:pt>
                <c:pt idx="2044">
                  <c:v>2.5379999999999998</c:v>
                </c:pt>
                <c:pt idx="2045">
                  <c:v>2.472</c:v>
                </c:pt>
                <c:pt idx="2046">
                  <c:v>2.4575</c:v>
                </c:pt>
                <c:pt idx="2047">
                  <c:v>2.5379999999999998</c:v>
                </c:pt>
                <c:pt idx="2048">
                  <c:v>2.6579999999999999</c:v>
                </c:pt>
                <c:pt idx="2049">
                  <c:v>2.6239999999999997</c:v>
                </c:pt>
                <c:pt idx="2050">
                  <c:v>2.6375000000000002</c:v>
                </c:pt>
                <c:pt idx="2051">
                  <c:v>2.8639999999999999</c:v>
                </c:pt>
                <c:pt idx="2052">
                  <c:v>2.8449999999999998</c:v>
                </c:pt>
                <c:pt idx="2053">
                  <c:v>2.9</c:v>
                </c:pt>
                <c:pt idx="2054">
                  <c:v>3.1240000000000001</c:v>
                </c:pt>
                <c:pt idx="2055">
                  <c:v>3.4199999999999995</c:v>
                </c:pt>
                <c:pt idx="2056">
                  <c:v>3.3619999999999997</c:v>
                </c:pt>
                <c:pt idx="2057">
                  <c:v>3.3780000000000001</c:v>
                </c:pt>
                <c:pt idx="2058">
                  <c:v>3.4</c:v>
                </c:pt>
                <c:pt idx="2059">
                  <c:v>3.3560000000000003</c:v>
                </c:pt>
                <c:pt idx="2060">
                  <c:v>3.4175</c:v>
                </c:pt>
                <c:pt idx="2061">
                  <c:v>3.4020000000000001</c:v>
                </c:pt>
                <c:pt idx="2062">
                  <c:v>3.536</c:v>
                </c:pt>
                <c:pt idx="2063">
                  <c:v>3.6840000000000002</c:v>
                </c:pt>
                <c:pt idx="2064">
                  <c:v>3.6040000000000005</c:v>
                </c:pt>
                <c:pt idx="2065">
                  <c:v>3.4575</c:v>
                </c:pt>
                <c:pt idx="2066">
                  <c:v>3.472</c:v>
                </c:pt>
                <c:pt idx="2067">
                  <c:v>3.464</c:v>
                </c:pt>
                <c:pt idx="2068">
                  <c:v>3.2880000000000003</c:v>
                </c:pt>
                <c:pt idx="2069">
                  <c:v>3.3839999999999995</c:v>
                </c:pt>
                <c:pt idx="2070">
                  <c:v>3.4740000000000002</c:v>
                </c:pt>
                <c:pt idx="2071">
                  <c:v>3.536</c:v>
                </c:pt>
                <c:pt idx="2072">
                  <c:v>3.508</c:v>
                </c:pt>
                <c:pt idx="2073">
                  <c:v>3.41</c:v>
                </c:pt>
                <c:pt idx="2074">
                  <c:v>3.3560000000000003</c:v>
                </c:pt>
                <c:pt idx="2075">
                  <c:v>3.242</c:v>
                </c:pt>
                <c:pt idx="2076">
                  <c:v>3.198</c:v>
                </c:pt>
                <c:pt idx="2077">
                  <c:v>3.1539999999999999</c:v>
                </c:pt>
                <c:pt idx="2078">
                  <c:v>3.1040000000000001</c:v>
                </c:pt>
                <c:pt idx="2079">
                  <c:v>3.0100000000000002</c:v>
                </c:pt>
                <c:pt idx="2080">
                  <c:v>3</c:v>
                </c:pt>
                <c:pt idx="2081">
                  <c:v>2.992</c:v>
                </c:pt>
                <c:pt idx="2082">
                  <c:v>2.9560000000000004</c:v>
                </c:pt>
                <c:pt idx="2083">
                  <c:v>3.1080000000000001</c:v>
                </c:pt>
                <c:pt idx="2084">
                  <c:v>3.1199999999999997</c:v>
                </c:pt>
                <c:pt idx="2085">
                  <c:v>2.94</c:v>
                </c:pt>
                <c:pt idx="2086">
                  <c:v>2.9659999999999997</c:v>
                </c:pt>
                <c:pt idx="2087">
                  <c:v>2.9660000000000002</c:v>
                </c:pt>
                <c:pt idx="2088">
                  <c:v>2.6240000000000001</c:v>
                </c:pt>
                <c:pt idx="2089">
                  <c:v>2.27</c:v>
                </c:pt>
                <c:pt idx="2090">
                  <c:v>2.1680000000000001</c:v>
                </c:pt>
                <c:pt idx="2091">
                  <c:v>2.1919999999999997</c:v>
                </c:pt>
                <c:pt idx="2092">
                  <c:v>2.1739999999999999</c:v>
                </c:pt>
                <c:pt idx="2093">
                  <c:v>1.9899999999999998</c:v>
                </c:pt>
                <c:pt idx="2094">
                  <c:v>2.0279999999999996</c:v>
                </c:pt>
                <c:pt idx="2095">
                  <c:v>1.8719999999999999</c:v>
                </c:pt>
                <c:pt idx="2096">
                  <c:v>1.97</c:v>
                </c:pt>
                <c:pt idx="2097">
                  <c:v>1.9280000000000002</c:v>
                </c:pt>
                <c:pt idx="2098">
                  <c:v>2.2174999999999998</c:v>
                </c:pt>
                <c:pt idx="2099">
                  <c:v>2.1960000000000002</c:v>
                </c:pt>
                <c:pt idx="2100">
                  <c:v>2.2760000000000002</c:v>
                </c:pt>
                <c:pt idx="2101">
                  <c:v>2.0720000000000001</c:v>
                </c:pt>
                <c:pt idx="2102">
                  <c:v>2.0449999999999999</c:v>
                </c:pt>
                <c:pt idx="2103">
                  <c:v>2.016</c:v>
                </c:pt>
                <c:pt idx="2104">
                  <c:v>1.9424999999999999</c:v>
                </c:pt>
                <c:pt idx="2105">
                  <c:v>2.0420000000000003</c:v>
                </c:pt>
                <c:pt idx="2106">
                  <c:v>2.04</c:v>
                </c:pt>
                <c:pt idx="2107">
                  <c:v>1.9379999999999999</c:v>
                </c:pt>
                <c:pt idx="2108">
                  <c:v>1.948</c:v>
                </c:pt>
                <c:pt idx="2109">
                  <c:v>1.9375</c:v>
                </c:pt>
                <c:pt idx="2110">
                  <c:v>1.9925000000000002</c:v>
                </c:pt>
                <c:pt idx="2111">
                  <c:v>1.948</c:v>
                </c:pt>
                <c:pt idx="2112">
                  <c:v>1.9624999999999999</c:v>
                </c:pt>
                <c:pt idx="2113">
                  <c:v>2.0140000000000002</c:v>
                </c:pt>
                <c:pt idx="2114">
                  <c:v>1.8800000000000001</c:v>
                </c:pt>
                <c:pt idx="2115">
                  <c:v>1.988</c:v>
                </c:pt>
                <c:pt idx="2116">
                  <c:v>1.968</c:v>
                </c:pt>
                <c:pt idx="2117">
                  <c:v>2.0074999999999998</c:v>
                </c:pt>
                <c:pt idx="2118">
                  <c:v>1.972</c:v>
                </c:pt>
                <c:pt idx="2119">
                  <c:v>2.0019999999999998</c:v>
                </c:pt>
                <c:pt idx="2120">
                  <c:v>2.214</c:v>
                </c:pt>
                <c:pt idx="2121">
                  <c:v>2.3240000000000003</c:v>
                </c:pt>
                <c:pt idx="2122">
                  <c:v>2.2160000000000002</c:v>
                </c:pt>
                <c:pt idx="2123">
                  <c:v>2.206</c:v>
                </c:pt>
                <c:pt idx="2124">
                  <c:v>2.0439999999999996</c:v>
                </c:pt>
                <c:pt idx="2125">
                  <c:v>2</c:v>
                </c:pt>
                <c:pt idx="2126">
                  <c:v>1.982</c:v>
                </c:pt>
                <c:pt idx="2127">
                  <c:v>1.952</c:v>
                </c:pt>
                <c:pt idx="2128">
                  <c:v>1.8800000000000001</c:v>
                </c:pt>
                <c:pt idx="2129">
                  <c:v>1.7420000000000002</c:v>
                </c:pt>
                <c:pt idx="2130">
                  <c:v>1.7579999999999998</c:v>
                </c:pt>
                <c:pt idx="2131">
                  <c:v>1.6074999999999999</c:v>
                </c:pt>
                <c:pt idx="2132">
                  <c:v>1.6140000000000001</c:v>
                </c:pt>
                <c:pt idx="2133">
                  <c:v>1.6239999999999999</c:v>
                </c:pt>
                <c:pt idx="2134">
                  <c:v>1.64</c:v>
                </c:pt>
                <c:pt idx="2135">
                  <c:v>1.6419999999999999</c:v>
                </c:pt>
                <c:pt idx="2136">
                  <c:v>1.6125</c:v>
                </c:pt>
                <c:pt idx="2137">
                  <c:v>1.5239999999999998</c:v>
                </c:pt>
                <c:pt idx="2138">
                  <c:v>1.5160000000000002</c:v>
                </c:pt>
                <c:pt idx="2139">
                  <c:v>1.474</c:v>
                </c:pt>
                <c:pt idx="2140">
                  <c:v>1.5419999999999998</c:v>
                </c:pt>
                <c:pt idx="2141">
                  <c:v>1.6539999999999999</c:v>
                </c:pt>
                <c:pt idx="2142">
                  <c:v>1.764</c:v>
                </c:pt>
                <c:pt idx="2143">
                  <c:v>1.738</c:v>
                </c:pt>
                <c:pt idx="2144">
                  <c:v>1.6300000000000001</c:v>
                </c:pt>
                <c:pt idx="2145">
                  <c:v>1.635</c:v>
                </c:pt>
                <c:pt idx="2146">
                  <c:v>1.7560000000000002</c:v>
                </c:pt>
                <c:pt idx="2147">
                  <c:v>1.8059999999999998</c:v>
                </c:pt>
                <c:pt idx="2148">
                  <c:v>1.6780000000000002</c:v>
                </c:pt>
                <c:pt idx="2149">
                  <c:v>1.6740000000000002</c:v>
                </c:pt>
                <c:pt idx="2150">
                  <c:v>1.7124999999999999</c:v>
                </c:pt>
                <c:pt idx="2151">
                  <c:v>1.786</c:v>
                </c:pt>
                <c:pt idx="2152">
                  <c:v>1.8120000000000001</c:v>
                </c:pt>
                <c:pt idx="2153">
                  <c:v>1.74</c:v>
                </c:pt>
                <c:pt idx="2154">
                  <c:v>1.6819999999999999</c:v>
                </c:pt>
                <c:pt idx="2155">
                  <c:v>1.585</c:v>
                </c:pt>
                <c:pt idx="2156">
                  <c:v>1.665</c:v>
                </c:pt>
                <c:pt idx="2157">
                  <c:v>1.6339999999999999</c:v>
                </c:pt>
                <c:pt idx="2158">
                  <c:v>1.6160000000000001</c:v>
                </c:pt>
                <c:pt idx="2159">
                  <c:v>1.6940000000000002</c:v>
                </c:pt>
                <c:pt idx="2160">
                  <c:v>1.8039999999999998</c:v>
                </c:pt>
                <c:pt idx="2161">
                  <c:v>1.7619999999999998</c:v>
                </c:pt>
                <c:pt idx="2162">
                  <c:v>1.9075</c:v>
                </c:pt>
                <c:pt idx="2163">
                  <c:v>1.8919999999999999</c:v>
                </c:pt>
                <c:pt idx="2164">
                  <c:v>1.865</c:v>
                </c:pt>
                <c:pt idx="2165">
                  <c:v>1.9159999999999999</c:v>
                </c:pt>
                <c:pt idx="2166">
                  <c:v>2.024</c:v>
                </c:pt>
                <c:pt idx="2167">
                  <c:v>2.0019999999999998</c:v>
                </c:pt>
                <c:pt idx="2168">
                  <c:v>2.02</c:v>
                </c:pt>
                <c:pt idx="2169">
                  <c:v>1.9780000000000002</c:v>
                </c:pt>
                <c:pt idx="2170">
                  <c:v>1.8839999999999999</c:v>
                </c:pt>
                <c:pt idx="2171">
                  <c:v>1.996</c:v>
                </c:pt>
                <c:pt idx="2172">
                  <c:v>2.0160000000000005</c:v>
                </c:pt>
                <c:pt idx="2173">
                  <c:v>1.9379999999999999</c:v>
                </c:pt>
                <c:pt idx="2174">
                  <c:v>1.8800000000000001</c:v>
                </c:pt>
                <c:pt idx="2175">
                  <c:v>1.794</c:v>
                </c:pt>
                <c:pt idx="2176">
                  <c:v>1.782</c:v>
                </c:pt>
                <c:pt idx="2177">
                  <c:v>1.73</c:v>
                </c:pt>
                <c:pt idx="2178">
                  <c:v>1.722</c:v>
                </c:pt>
                <c:pt idx="2179">
                  <c:v>1.72</c:v>
                </c:pt>
                <c:pt idx="2180">
                  <c:v>1.8519999999999999</c:v>
                </c:pt>
                <c:pt idx="2181">
                  <c:v>1.9379999999999999</c:v>
                </c:pt>
                <c:pt idx="2182">
                  <c:v>2</c:v>
                </c:pt>
                <c:pt idx="2183">
                  <c:v>2.1399999999999997</c:v>
                </c:pt>
                <c:pt idx="2184">
                  <c:v>2.1420000000000003</c:v>
                </c:pt>
                <c:pt idx="2185">
                  <c:v>2.194</c:v>
                </c:pt>
                <c:pt idx="2186">
                  <c:v>2.4060000000000001</c:v>
                </c:pt>
                <c:pt idx="2187">
                  <c:v>2.532</c:v>
                </c:pt>
                <c:pt idx="2188">
                  <c:v>2.5950000000000002</c:v>
                </c:pt>
                <c:pt idx="2189">
                  <c:v>2.6259999999999999</c:v>
                </c:pt>
                <c:pt idx="2190">
                  <c:v>2.5260000000000002</c:v>
                </c:pt>
                <c:pt idx="2191">
                  <c:v>2.5880000000000001</c:v>
                </c:pt>
                <c:pt idx="2192">
                  <c:v>2.6540000000000004</c:v>
                </c:pt>
                <c:pt idx="2193">
                  <c:v>2.6079999999999997</c:v>
                </c:pt>
                <c:pt idx="2194">
                  <c:v>2.782</c:v>
                </c:pt>
                <c:pt idx="2195">
                  <c:v>2.84</c:v>
                </c:pt>
                <c:pt idx="2196">
                  <c:v>2.7574999999999998</c:v>
                </c:pt>
                <c:pt idx="2197">
                  <c:v>2.9159999999999999</c:v>
                </c:pt>
                <c:pt idx="2198">
                  <c:v>2.9180000000000001</c:v>
                </c:pt>
                <c:pt idx="2199">
                  <c:v>2.7559999999999998</c:v>
                </c:pt>
                <c:pt idx="2200">
                  <c:v>2.6480000000000001</c:v>
                </c:pt>
                <c:pt idx="2201">
                  <c:v>2.6440000000000001</c:v>
                </c:pt>
                <c:pt idx="2202">
                  <c:v>2.6875</c:v>
                </c:pt>
                <c:pt idx="2203">
                  <c:v>2.6559999999999997</c:v>
                </c:pt>
                <c:pt idx="2204">
                  <c:v>2.5299999999999998</c:v>
                </c:pt>
                <c:pt idx="2205">
                  <c:v>2.5859999999999999</c:v>
                </c:pt>
                <c:pt idx="2206">
                  <c:v>2.69</c:v>
                </c:pt>
                <c:pt idx="2207">
                  <c:v>2.7239999999999998</c:v>
                </c:pt>
                <c:pt idx="2208">
                  <c:v>2.758</c:v>
                </c:pt>
                <c:pt idx="2209">
                  <c:v>2.7524999999999999</c:v>
                </c:pt>
                <c:pt idx="2210">
                  <c:v>2.85</c:v>
                </c:pt>
                <c:pt idx="2211">
                  <c:v>2.8660000000000005</c:v>
                </c:pt>
                <c:pt idx="2212">
                  <c:v>2.9020000000000001</c:v>
                </c:pt>
                <c:pt idx="2213">
                  <c:v>3.008</c:v>
                </c:pt>
                <c:pt idx="2214">
                  <c:v>2.9874999999999998</c:v>
                </c:pt>
                <c:pt idx="2215">
                  <c:v>2.9159999999999995</c:v>
                </c:pt>
                <c:pt idx="2216">
                  <c:v>2.8624999999999998</c:v>
                </c:pt>
                <c:pt idx="2217">
                  <c:v>2.7919999999999998</c:v>
                </c:pt>
                <c:pt idx="2218">
                  <c:v>2.6659999999999999</c:v>
                </c:pt>
                <c:pt idx="2219">
                  <c:v>2.718</c:v>
                </c:pt>
                <c:pt idx="2220">
                  <c:v>2.7474999999999996</c:v>
                </c:pt>
                <c:pt idx="2221">
                  <c:v>2.7340000000000004</c:v>
                </c:pt>
                <c:pt idx="2222">
                  <c:v>2.6560000000000001</c:v>
                </c:pt>
                <c:pt idx="2223">
                  <c:v>2.7600000000000002</c:v>
                </c:pt>
                <c:pt idx="2224">
                  <c:v>2.6840000000000002</c:v>
                </c:pt>
                <c:pt idx="2225">
                  <c:v>2.762</c:v>
                </c:pt>
                <c:pt idx="2226">
                  <c:v>2.726</c:v>
                </c:pt>
                <c:pt idx="2227">
                  <c:v>2.7519999999999998</c:v>
                </c:pt>
                <c:pt idx="2228">
                  <c:v>2.6559999999999997</c:v>
                </c:pt>
                <c:pt idx="2229">
                  <c:v>2.71</c:v>
                </c:pt>
                <c:pt idx="2230">
                  <c:v>2.6980000000000004</c:v>
                </c:pt>
                <c:pt idx="2231">
                  <c:v>2.6280000000000001</c:v>
                </c:pt>
                <c:pt idx="2232">
                  <c:v>2.6240000000000001</c:v>
                </c:pt>
                <c:pt idx="2233">
                  <c:v>2.524</c:v>
                </c:pt>
                <c:pt idx="2234">
                  <c:v>2.54</c:v>
                </c:pt>
                <c:pt idx="2235">
                  <c:v>2.5019999999999998</c:v>
                </c:pt>
                <c:pt idx="2236">
                  <c:v>2.6119999999999997</c:v>
                </c:pt>
                <c:pt idx="2237">
                  <c:v>2.62</c:v>
                </c:pt>
                <c:pt idx="2238">
                  <c:v>2.62</c:v>
                </c:pt>
                <c:pt idx="2239">
                  <c:v>2.5499999999999998</c:v>
                </c:pt>
                <c:pt idx="2240">
                  <c:v>2.625</c:v>
                </c:pt>
                <c:pt idx="2241">
                  <c:v>2.552</c:v>
                </c:pt>
                <c:pt idx="2242">
                  <c:v>2.4980000000000002</c:v>
                </c:pt>
                <c:pt idx="2243">
                  <c:v>2.4900000000000002</c:v>
                </c:pt>
                <c:pt idx="2244">
                  <c:v>2.5339999999999998</c:v>
                </c:pt>
                <c:pt idx="2245">
                  <c:v>2.4519999999999995</c:v>
                </c:pt>
                <c:pt idx="2246">
                  <c:v>2.3920000000000003</c:v>
                </c:pt>
                <c:pt idx="2247">
                  <c:v>2.4040000000000004</c:v>
                </c:pt>
                <c:pt idx="2248">
                  <c:v>2.37</c:v>
                </c:pt>
                <c:pt idx="2249">
                  <c:v>2.46</c:v>
                </c:pt>
                <c:pt idx="2250">
                  <c:v>2.58</c:v>
                </c:pt>
                <c:pt idx="2251">
                  <c:v>2.59</c:v>
                </c:pt>
                <c:pt idx="2252">
                  <c:v>2.5299999999999998</c:v>
                </c:pt>
                <c:pt idx="2253">
                  <c:v>2.42</c:v>
                </c:pt>
                <c:pt idx="2254">
                  <c:v>2.3025000000000002</c:v>
                </c:pt>
                <c:pt idx="2255">
                  <c:v>2.1940000000000004</c:v>
                </c:pt>
                <c:pt idx="2256">
                  <c:v>2.2799999999999998</c:v>
                </c:pt>
                <c:pt idx="2257">
                  <c:v>2.3439999999999999</c:v>
                </c:pt>
                <c:pt idx="2258">
                  <c:v>2.3624999999999998</c:v>
                </c:pt>
                <c:pt idx="2259">
                  <c:v>2.3400000000000003</c:v>
                </c:pt>
                <c:pt idx="2260">
                  <c:v>2.3159999999999998</c:v>
                </c:pt>
                <c:pt idx="2261">
                  <c:v>2.23</c:v>
                </c:pt>
                <c:pt idx="2262">
                  <c:v>2.266</c:v>
                </c:pt>
                <c:pt idx="2263">
                  <c:v>2.1320000000000001</c:v>
                </c:pt>
                <c:pt idx="2264">
                  <c:v>2.1919999999999997</c:v>
                </c:pt>
                <c:pt idx="2265">
                  <c:v>2.2220000000000004</c:v>
                </c:pt>
                <c:pt idx="2266">
                  <c:v>1.94</c:v>
                </c:pt>
                <c:pt idx="2267">
                  <c:v>1.8225</c:v>
                </c:pt>
                <c:pt idx="2268">
                  <c:v>1.8199999999999998</c:v>
                </c:pt>
                <c:pt idx="2269">
                  <c:v>1.746</c:v>
                </c:pt>
                <c:pt idx="2270">
                  <c:v>1.95</c:v>
                </c:pt>
                <c:pt idx="2271">
                  <c:v>2.0550000000000002</c:v>
                </c:pt>
                <c:pt idx="2272">
                  <c:v>2.0499999999999998</c:v>
                </c:pt>
                <c:pt idx="2273">
                  <c:v>2.0700000000000003</c:v>
                </c:pt>
                <c:pt idx="2274">
                  <c:v>2.1599999999999997</c:v>
                </c:pt>
                <c:pt idx="2275">
                  <c:v>2.0640000000000001</c:v>
                </c:pt>
                <c:pt idx="2276">
                  <c:v>1.9280000000000002</c:v>
                </c:pt>
                <c:pt idx="2277">
                  <c:v>1.9460000000000002</c:v>
                </c:pt>
                <c:pt idx="2278">
                  <c:v>1.9</c:v>
                </c:pt>
                <c:pt idx="2279">
                  <c:v>1.9359999999999999</c:v>
                </c:pt>
                <c:pt idx="2280">
                  <c:v>1.9159999999999999</c:v>
                </c:pt>
                <c:pt idx="2281">
                  <c:v>1.9780000000000002</c:v>
                </c:pt>
                <c:pt idx="2282">
                  <c:v>2.1539999999999999</c:v>
                </c:pt>
                <c:pt idx="2283">
                  <c:v>2.2339999999999995</c:v>
                </c:pt>
                <c:pt idx="2284">
                  <c:v>2.226</c:v>
                </c:pt>
                <c:pt idx="2285">
                  <c:v>2.1700000000000004</c:v>
                </c:pt>
                <c:pt idx="2286">
                  <c:v>2.218</c:v>
                </c:pt>
                <c:pt idx="2287">
                  <c:v>2.4060000000000001</c:v>
                </c:pt>
                <c:pt idx="2288">
                  <c:v>2.3560000000000003</c:v>
                </c:pt>
                <c:pt idx="2289">
                  <c:v>2.3559999999999994</c:v>
                </c:pt>
                <c:pt idx="2290">
                  <c:v>2.4</c:v>
                </c:pt>
                <c:pt idx="2291">
                  <c:v>2.2974999999999999</c:v>
                </c:pt>
                <c:pt idx="2292">
                  <c:v>2.3899999999999997</c:v>
                </c:pt>
                <c:pt idx="2293">
                  <c:v>2.3519999999999999</c:v>
                </c:pt>
                <c:pt idx="2294">
                  <c:v>2.2659999999999996</c:v>
                </c:pt>
                <c:pt idx="2295">
                  <c:v>2.23</c:v>
                </c:pt>
                <c:pt idx="2296">
                  <c:v>2.1880000000000002</c:v>
                </c:pt>
                <c:pt idx="2297">
                  <c:v>2.1740000000000004</c:v>
                </c:pt>
                <c:pt idx="2298">
                  <c:v>2.09</c:v>
                </c:pt>
                <c:pt idx="2299">
                  <c:v>2.19</c:v>
                </c:pt>
                <c:pt idx="2300">
                  <c:v>2.1800000000000002</c:v>
                </c:pt>
                <c:pt idx="2301">
                  <c:v>2.2379999999999995</c:v>
                </c:pt>
                <c:pt idx="2302">
                  <c:v>2.1680000000000001</c:v>
                </c:pt>
                <c:pt idx="2303">
                  <c:v>2.1019999999999999</c:v>
                </c:pt>
                <c:pt idx="2304">
                  <c:v>2.048</c:v>
                </c:pt>
                <c:pt idx="2305">
                  <c:v>2.0725000000000002</c:v>
                </c:pt>
                <c:pt idx="2306">
                  <c:v>2.0479999999999996</c:v>
                </c:pt>
                <c:pt idx="2307">
                  <c:v>2.0699999999999998</c:v>
                </c:pt>
                <c:pt idx="2308">
                  <c:v>2.206</c:v>
                </c:pt>
                <c:pt idx="2309">
                  <c:v>2.3199999999999998</c:v>
                </c:pt>
                <c:pt idx="2310">
                  <c:v>2.2779999999999996</c:v>
                </c:pt>
                <c:pt idx="2311">
                  <c:v>2.2440000000000002</c:v>
                </c:pt>
                <c:pt idx="2312">
                  <c:v>2.2600000000000002</c:v>
                </c:pt>
                <c:pt idx="2313">
                  <c:v>2.2359999999999998</c:v>
                </c:pt>
                <c:pt idx="2314">
                  <c:v>2.2280000000000002</c:v>
                </c:pt>
                <c:pt idx="2315">
                  <c:v>2.278</c:v>
                </c:pt>
                <c:pt idx="2316">
                  <c:v>2.2075</c:v>
                </c:pt>
                <c:pt idx="2317">
                  <c:v>2.12</c:v>
                </c:pt>
                <c:pt idx="2318">
                  <c:v>2.0299999999999998</c:v>
                </c:pt>
                <c:pt idx="2319">
                  <c:v>2.0259999999999998</c:v>
                </c:pt>
                <c:pt idx="2320">
                  <c:v>1.9060000000000001</c:v>
                </c:pt>
                <c:pt idx="2321">
                  <c:v>1.7380000000000002</c:v>
                </c:pt>
                <c:pt idx="2322">
                  <c:v>1.77</c:v>
                </c:pt>
                <c:pt idx="2323">
                  <c:v>1.746</c:v>
                </c:pt>
                <c:pt idx="2324">
                  <c:v>1.8</c:v>
                </c:pt>
                <c:pt idx="2325">
                  <c:v>1.89</c:v>
                </c:pt>
                <c:pt idx="2326">
                  <c:v>1.954</c:v>
                </c:pt>
                <c:pt idx="2327">
                  <c:v>1.9059999999999999</c:v>
                </c:pt>
                <c:pt idx="2328">
                  <c:v>1.8275000000000001</c:v>
                </c:pt>
                <c:pt idx="2329">
                  <c:v>1.752</c:v>
                </c:pt>
                <c:pt idx="2330">
                  <c:v>1.762</c:v>
                </c:pt>
                <c:pt idx="2331">
                  <c:v>1.8119999999999998</c:v>
                </c:pt>
                <c:pt idx="2332">
                  <c:v>1.8900000000000001</c:v>
                </c:pt>
                <c:pt idx="2333">
                  <c:v>1.8140000000000001</c:v>
                </c:pt>
                <c:pt idx="2334">
                  <c:v>1.762</c:v>
                </c:pt>
                <c:pt idx="2335">
                  <c:v>1.7879999999999998</c:v>
                </c:pt>
                <c:pt idx="2336">
                  <c:v>1.85</c:v>
                </c:pt>
                <c:pt idx="2337">
                  <c:v>1.8375000000000004</c:v>
                </c:pt>
                <c:pt idx="2338">
                  <c:v>1.7100000000000002</c:v>
                </c:pt>
                <c:pt idx="2339">
                  <c:v>1.61</c:v>
                </c:pt>
                <c:pt idx="2340">
                  <c:v>1.6859999999999999</c:v>
                </c:pt>
                <c:pt idx="2341">
                  <c:v>1.496</c:v>
                </c:pt>
                <c:pt idx="2342">
                  <c:v>1.4024999999999999</c:v>
                </c:pt>
                <c:pt idx="2343">
                  <c:v>1.4680000000000002</c:v>
                </c:pt>
                <c:pt idx="2344">
                  <c:v>1.5820000000000001</c:v>
                </c:pt>
                <c:pt idx="2345">
                  <c:v>1.552</c:v>
                </c:pt>
                <c:pt idx="2346">
                  <c:v>1.5159999999999998</c:v>
                </c:pt>
                <c:pt idx="2347">
                  <c:v>1.56</c:v>
                </c:pt>
                <c:pt idx="2348">
                  <c:v>1.544</c:v>
                </c:pt>
                <c:pt idx="2349">
                  <c:v>1.5640000000000001</c:v>
                </c:pt>
                <c:pt idx="2350">
                  <c:v>1.5820000000000003</c:v>
                </c:pt>
                <c:pt idx="2351">
                  <c:v>1.5750000000000002</c:v>
                </c:pt>
                <c:pt idx="2352">
                  <c:v>1.698</c:v>
                </c:pt>
                <c:pt idx="2353">
                  <c:v>1.6759999999999997</c:v>
                </c:pt>
                <c:pt idx="2354">
                  <c:v>1.58</c:v>
                </c:pt>
                <c:pt idx="2355">
                  <c:v>1.6780000000000002</c:v>
                </c:pt>
                <c:pt idx="2356">
                  <c:v>1.76</c:v>
                </c:pt>
                <c:pt idx="2357">
                  <c:v>1.768</c:v>
                </c:pt>
                <c:pt idx="2358">
                  <c:v>1.784</c:v>
                </c:pt>
                <c:pt idx="2359">
                  <c:v>1.8320000000000001</c:v>
                </c:pt>
                <c:pt idx="2360">
                  <c:v>1.9440000000000002</c:v>
                </c:pt>
                <c:pt idx="2361">
                  <c:v>2.2424999999999997</c:v>
                </c:pt>
                <c:pt idx="2362">
                  <c:v>2.335</c:v>
                </c:pt>
                <c:pt idx="2363">
                  <c:v>2.3600000000000003</c:v>
                </c:pt>
                <c:pt idx="2364">
                  <c:v>2.3839999999999999</c:v>
                </c:pt>
                <c:pt idx="2365">
                  <c:v>2.516</c:v>
                </c:pt>
                <c:pt idx="2366">
                  <c:v>2.5620000000000003</c:v>
                </c:pt>
                <c:pt idx="2367">
                  <c:v>2.5140000000000002</c:v>
                </c:pt>
                <c:pt idx="2368">
                  <c:v>2.4249999999999998</c:v>
                </c:pt>
                <c:pt idx="2369">
                  <c:v>2.38</c:v>
                </c:pt>
                <c:pt idx="2370">
                  <c:v>2.4250000000000003</c:v>
                </c:pt>
                <c:pt idx="2371">
                  <c:v>2.4820000000000002</c:v>
                </c:pt>
                <c:pt idx="2372">
                  <c:v>2.4780000000000002</c:v>
                </c:pt>
                <c:pt idx="2373">
                  <c:v>2.3940000000000001</c:v>
                </c:pt>
                <c:pt idx="2374">
                  <c:v>2.456</c:v>
                </c:pt>
                <c:pt idx="2375">
                  <c:v>2.3849999999999998</c:v>
                </c:pt>
                <c:pt idx="2376">
                  <c:v>2.4319999999999999</c:v>
                </c:pt>
                <c:pt idx="2377">
                  <c:v>2.552</c:v>
                </c:pt>
                <c:pt idx="2378">
                  <c:v>2.552</c:v>
                </c:pt>
                <c:pt idx="2379">
                  <c:v>2.4220000000000002</c:v>
                </c:pt>
                <c:pt idx="2380">
                  <c:v>2.4020000000000001</c:v>
                </c:pt>
                <c:pt idx="2381">
                  <c:v>2.3540000000000001</c:v>
                </c:pt>
                <c:pt idx="2382">
                  <c:v>2.3024999999999998</c:v>
                </c:pt>
                <c:pt idx="2383">
                  <c:v>2.226</c:v>
                </c:pt>
                <c:pt idx="2384">
                  <c:v>2.3079999999999998</c:v>
                </c:pt>
                <c:pt idx="2385">
                  <c:v>2.3340000000000001</c:v>
                </c:pt>
                <c:pt idx="2386">
                  <c:v>2.3880000000000003</c:v>
                </c:pt>
                <c:pt idx="2387">
                  <c:v>2.2700000000000005</c:v>
                </c:pt>
                <c:pt idx="2388">
                  <c:v>2.2600000000000002</c:v>
                </c:pt>
                <c:pt idx="2389">
                  <c:v>2.1949999999999998</c:v>
                </c:pt>
                <c:pt idx="2390">
                  <c:v>2.1799999999999997</c:v>
                </c:pt>
                <c:pt idx="2391">
                  <c:v>2.1779999999999999</c:v>
                </c:pt>
                <c:pt idx="2392">
                  <c:v>2.1619999999999999</c:v>
                </c:pt>
                <c:pt idx="2393">
                  <c:v>2.23</c:v>
                </c:pt>
                <c:pt idx="2394">
                  <c:v>2.36</c:v>
                </c:pt>
                <c:pt idx="2395">
                  <c:v>2.3519999999999999</c:v>
                </c:pt>
                <c:pt idx="2396">
                  <c:v>2.2719999999999998</c:v>
                </c:pt>
                <c:pt idx="2397">
                  <c:v>2.2999999999999998</c:v>
                </c:pt>
                <c:pt idx="2398">
                  <c:v>2.2679999999999998</c:v>
                </c:pt>
                <c:pt idx="2399">
                  <c:v>2.2359999999999998</c:v>
                </c:pt>
                <c:pt idx="2400">
                  <c:v>2.2199999999999998</c:v>
                </c:pt>
                <c:pt idx="2401">
                  <c:v>2.1859999999999999</c:v>
                </c:pt>
                <c:pt idx="2402">
                  <c:v>2.1439999999999997</c:v>
                </c:pt>
                <c:pt idx="2403">
                  <c:v>2.0699999999999998</c:v>
                </c:pt>
                <c:pt idx="2404">
                  <c:v>2.1819999999999999</c:v>
                </c:pt>
                <c:pt idx="2405">
                  <c:v>2.2559999999999998</c:v>
                </c:pt>
                <c:pt idx="2406">
                  <c:v>2.2820000000000005</c:v>
                </c:pt>
                <c:pt idx="2407">
                  <c:v>2.3439999999999999</c:v>
                </c:pt>
                <c:pt idx="2408">
                  <c:v>2.3275000000000001</c:v>
                </c:pt>
                <c:pt idx="2409">
                  <c:v>2.3319999999999999</c:v>
                </c:pt>
                <c:pt idx="2410">
                  <c:v>2.4239999999999999</c:v>
                </c:pt>
                <c:pt idx="2411">
                  <c:v>2.3620000000000001</c:v>
                </c:pt>
                <c:pt idx="2412">
                  <c:v>2.3380000000000001</c:v>
                </c:pt>
                <c:pt idx="2413">
                  <c:v>2.3660000000000001</c:v>
                </c:pt>
                <c:pt idx="2414">
                  <c:v>2.3475000000000001</c:v>
                </c:pt>
                <c:pt idx="2415">
                  <c:v>2.3639999999999999</c:v>
                </c:pt>
                <c:pt idx="2416">
                  <c:v>2.3619999999999997</c:v>
                </c:pt>
                <c:pt idx="2417">
                  <c:v>2.37</c:v>
                </c:pt>
                <c:pt idx="2418">
                  <c:v>2.46</c:v>
                </c:pt>
                <c:pt idx="2419">
                  <c:v>2.4300000000000002</c:v>
                </c:pt>
                <c:pt idx="2420">
                  <c:v>2.4575</c:v>
                </c:pt>
                <c:pt idx="2421">
                  <c:v>2.536</c:v>
                </c:pt>
                <c:pt idx="2422">
                  <c:v>2.5924999999999998</c:v>
                </c:pt>
                <c:pt idx="2423">
                  <c:v>2.6459999999999999</c:v>
                </c:pt>
                <c:pt idx="2424">
                  <c:v>2.754</c:v>
                </c:pt>
                <c:pt idx="2425">
                  <c:v>2.8159999999999998</c:v>
                </c:pt>
                <c:pt idx="2426">
                  <c:v>2.8740000000000001</c:v>
                </c:pt>
                <c:pt idx="2427">
                  <c:v>2.9050000000000002</c:v>
                </c:pt>
                <c:pt idx="2428">
                  <c:v>2.86</c:v>
                </c:pt>
                <c:pt idx="2429">
                  <c:v>2.8820000000000001</c:v>
                </c:pt>
                <c:pt idx="2430">
                  <c:v>2.8380000000000001</c:v>
                </c:pt>
                <c:pt idx="2431">
                  <c:v>2.8560000000000003</c:v>
                </c:pt>
                <c:pt idx="2432">
                  <c:v>2.7850000000000001</c:v>
                </c:pt>
                <c:pt idx="2433">
                  <c:v>2.7819999999999996</c:v>
                </c:pt>
                <c:pt idx="2434">
                  <c:v>2.8040000000000003</c:v>
                </c:pt>
                <c:pt idx="2435">
                  <c:v>2.88</c:v>
                </c:pt>
                <c:pt idx="2436">
                  <c:v>2.9939999999999998</c:v>
                </c:pt>
                <c:pt idx="2437">
                  <c:v>2.9560000000000004</c:v>
                </c:pt>
                <c:pt idx="2438">
                  <c:v>2.9720000000000004</c:v>
                </c:pt>
                <c:pt idx="2439">
                  <c:v>3.0680000000000001</c:v>
                </c:pt>
                <c:pt idx="2440">
                  <c:v>3.008</c:v>
                </c:pt>
                <c:pt idx="2441">
                  <c:v>2.8325</c:v>
                </c:pt>
                <c:pt idx="2442">
                  <c:v>2.9379999999999997</c:v>
                </c:pt>
                <c:pt idx="2443">
                  <c:v>2.9539999999999997</c:v>
                </c:pt>
                <c:pt idx="2444">
                  <c:v>2.9080000000000004</c:v>
                </c:pt>
                <c:pt idx="2445">
                  <c:v>2.8540000000000001</c:v>
                </c:pt>
                <c:pt idx="2446">
                  <c:v>2.84</c:v>
                </c:pt>
                <c:pt idx="2447">
                  <c:v>2.8519999999999999</c:v>
                </c:pt>
                <c:pt idx="2448">
                  <c:v>2.8639999999999999</c:v>
                </c:pt>
                <c:pt idx="2449">
                  <c:v>2.9579999999999997</c:v>
                </c:pt>
                <c:pt idx="2450">
                  <c:v>2.9740000000000002</c:v>
                </c:pt>
                <c:pt idx="2451">
                  <c:v>2.9359999999999999</c:v>
                </c:pt>
                <c:pt idx="2452">
                  <c:v>2.8740000000000001</c:v>
                </c:pt>
                <c:pt idx="2453">
                  <c:v>2.8260000000000001</c:v>
                </c:pt>
                <c:pt idx="2454">
                  <c:v>2.8679999999999999</c:v>
                </c:pt>
                <c:pt idx="2455">
                  <c:v>2.9049999999999998</c:v>
                </c:pt>
                <c:pt idx="2456">
                  <c:v>2.97</c:v>
                </c:pt>
                <c:pt idx="2457">
                  <c:v>3.0520000000000005</c:v>
                </c:pt>
                <c:pt idx="2458">
                  <c:v>3.0700000000000003</c:v>
                </c:pt>
                <c:pt idx="2459">
                  <c:v>3.1419999999999999</c:v>
                </c:pt>
                <c:pt idx="2460">
                  <c:v>3.18</c:v>
                </c:pt>
                <c:pt idx="2461">
                  <c:v>3.1759999999999997</c:v>
                </c:pt>
                <c:pt idx="2462">
                  <c:v>3.1380000000000003</c:v>
                </c:pt>
                <c:pt idx="2463">
                  <c:v>3.1420000000000003</c:v>
                </c:pt>
                <c:pt idx="2464">
                  <c:v>3.214</c:v>
                </c:pt>
                <c:pt idx="2465">
                  <c:v>3.1124999999999998</c:v>
                </c:pt>
                <c:pt idx="2466">
                  <c:v>3.0575000000000001</c:v>
                </c:pt>
                <c:pt idx="2467">
                  <c:v>3.0459999999999998</c:v>
                </c:pt>
                <c:pt idx="2468">
                  <c:v>2.9025000000000003</c:v>
                </c:pt>
                <c:pt idx="2469">
                  <c:v>2.89</c:v>
                </c:pt>
                <c:pt idx="2470">
                  <c:v>2.8059999999999996</c:v>
                </c:pt>
                <c:pt idx="2471">
                  <c:v>2.746</c:v>
                </c:pt>
                <c:pt idx="2472">
                  <c:v>2.6475</c:v>
                </c:pt>
                <c:pt idx="2473">
                  <c:v>2.7260000000000004</c:v>
                </c:pt>
                <c:pt idx="2474">
                  <c:v>2.7474999999999996</c:v>
                </c:pt>
                <c:pt idx="2475">
                  <c:v>2.746</c:v>
                </c:pt>
                <c:pt idx="2476">
                  <c:v>2.6960000000000002</c:v>
                </c:pt>
                <c:pt idx="2477">
                  <c:v>2.6680000000000001</c:v>
                </c:pt>
                <c:pt idx="2478">
                  <c:v>2.6775000000000002</c:v>
                </c:pt>
                <c:pt idx="2479">
                  <c:v>2.6619999999999999</c:v>
                </c:pt>
                <c:pt idx="2480">
                  <c:v>2.7080000000000002</c:v>
                </c:pt>
                <c:pt idx="2481">
                  <c:v>2.6620000000000004</c:v>
                </c:pt>
                <c:pt idx="2482">
                  <c:v>2.6079999999999997</c:v>
                </c:pt>
                <c:pt idx="2483">
                  <c:v>2.512</c:v>
                </c:pt>
                <c:pt idx="2484">
                  <c:v>2.4180000000000001</c:v>
                </c:pt>
                <c:pt idx="2485">
                  <c:v>2.5059999999999998</c:v>
                </c:pt>
                <c:pt idx="2486">
                  <c:v>2.5219999999999998</c:v>
                </c:pt>
                <c:pt idx="2487">
                  <c:v>2.5874999999999999</c:v>
                </c:pt>
                <c:pt idx="2488">
                  <c:v>2.5379999999999994</c:v>
                </c:pt>
                <c:pt idx="2489">
                  <c:v>2.5259999999999998</c:v>
                </c:pt>
                <c:pt idx="2490">
                  <c:v>2.4520000000000004</c:v>
                </c:pt>
                <c:pt idx="2491">
                  <c:v>2.3980000000000001</c:v>
                </c:pt>
                <c:pt idx="2492">
                  <c:v>2.3625000000000003</c:v>
                </c:pt>
                <c:pt idx="2493">
                  <c:v>2.1880000000000002</c:v>
                </c:pt>
                <c:pt idx="2494">
                  <c:v>2.12</c:v>
                </c:pt>
                <c:pt idx="2495">
                  <c:v>2.1119999999999997</c:v>
                </c:pt>
                <c:pt idx="2496">
                  <c:v>2.0379999999999998</c:v>
                </c:pt>
                <c:pt idx="2497">
                  <c:v>2.0179999999999998</c:v>
                </c:pt>
                <c:pt idx="2498">
                  <c:v>2.0075000000000003</c:v>
                </c:pt>
                <c:pt idx="2499">
                  <c:v>2.0960000000000001</c:v>
                </c:pt>
                <c:pt idx="2500">
                  <c:v>2.0659999999999998</c:v>
                </c:pt>
                <c:pt idx="2501">
                  <c:v>2.0699999999999998</c:v>
                </c:pt>
                <c:pt idx="2502">
                  <c:v>1.9179999999999999</c:v>
                </c:pt>
                <c:pt idx="2503">
                  <c:v>1.7100000000000002</c:v>
                </c:pt>
                <c:pt idx="2504">
                  <c:v>1.5879999999999999</c:v>
                </c:pt>
                <c:pt idx="2505">
                  <c:v>1.5639999999999998</c:v>
                </c:pt>
                <c:pt idx="2506">
                  <c:v>1.49</c:v>
                </c:pt>
                <c:pt idx="2507">
                  <c:v>1.5379999999999998</c:v>
                </c:pt>
                <c:pt idx="2508">
                  <c:v>1.79</c:v>
                </c:pt>
              </c:numCache>
            </c:numRef>
          </c:val>
          <c:smooth val="0"/>
          <c:extLst>
            <c:ext xmlns:c16="http://schemas.microsoft.com/office/drawing/2014/chart" uri="{C3380CC4-5D6E-409C-BE32-E72D297353CC}">
              <c16:uniqueId val="{00000001-BFDE-419F-AC4A-04A009278E06}"/>
            </c:ext>
          </c:extLst>
        </c:ser>
        <c:ser>
          <c:idx val="1"/>
          <c:order val="1"/>
          <c:tx>
            <c:v>30-Yr FRM</c:v>
          </c:tx>
          <c:spPr>
            <a:ln w="28575" cap="rnd">
              <a:solidFill>
                <a:schemeClr val="accent2"/>
              </a:solidFill>
              <a:round/>
            </a:ln>
            <a:effectLst>
              <a:outerShdw blurRad="50800" dist="38100" dir="2700000" algn="tl" rotWithShape="0">
                <a:prstClr val="black">
                  <a:alpha val="40000"/>
                </a:prstClr>
              </a:outerShdw>
            </a:effectLst>
          </c:spPr>
          <c:marker>
            <c:symbol val="none"/>
          </c:marker>
          <c:cat>
            <c:numRef>
              <c:f>D.Rates!$A$2:$A$2510</c:f>
              <c:numCache>
                <c:formatCode>m/d/yyyy</c:formatCode>
                <c:ptCount val="2509"/>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numCache>
            </c:numRef>
          </c:cat>
          <c:val>
            <c:numRef>
              <c:f>D.Rates!$C$2:$C$2510</c:f>
              <c:numCache>
                <c:formatCode>0</c:formatCode>
                <c:ptCount val="2509"/>
                <c:pt idx="0">
                  <c:v>7.33</c:v>
                </c:pt>
                <c:pt idx="1">
                  <c:v>7.31</c:v>
                </c:pt>
                <c:pt idx="2">
                  <c:v>7.31</c:v>
                </c:pt>
                <c:pt idx="3">
                  <c:v>7.31</c:v>
                </c:pt>
                <c:pt idx="4">
                  <c:v>7.29</c:v>
                </c:pt>
                <c:pt idx="5">
                  <c:v>7.38</c:v>
                </c:pt>
                <c:pt idx="6">
                  <c:v>7.42</c:v>
                </c:pt>
                <c:pt idx="7">
                  <c:v>7.44</c:v>
                </c:pt>
                <c:pt idx="8">
                  <c:v>7.46</c:v>
                </c:pt>
                <c:pt idx="9">
                  <c:v>7.52</c:v>
                </c:pt>
                <c:pt idx="10">
                  <c:v>7.52</c:v>
                </c:pt>
                <c:pt idx="11">
                  <c:v>7.54</c:v>
                </c:pt>
                <c:pt idx="12">
                  <c:v>7.54</c:v>
                </c:pt>
                <c:pt idx="13">
                  <c:v>7.54</c:v>
                </c:pt>
                <c:pt idx="14">
                  <c:v>7.54</c:v>
                </c:pt>
                <c:pt idx="15">
                  <c:v>7.6</c:v>
                </c:pt>
                <c:pt idx="16">
                  <c:v>7.65</c:v>
                </c:pt>
                <c:pt idx="17">
                  <c:v>7.69</c:v>
                </c:pt>
                <c:pt idx="18">
                  <c:v>7.66</c:v>
                </c:pt>
                <c:pt idx="19">
                  <c:v>7.73</c:v>
                </c:pt>
                <c:pt idx="20">
                  <c:v>7.71</c:v>
                </c:pt>
                <c:pt idx="21">
                  <c:v>7.69</c:v>
                </c:pt>
                <c:pt idx="22">
                  <c:v>7.71</c:v>
                </c:pt>
                <c:pt idx="23">
                  <c:v>7.67</c:v>
                </c:pt>
                <c:pt idx="24">
                  <c:v>7.7</c:v>
                </c:pt>
                <c:pt idx="25">
                  <c:v>7.67</c:v>
                </c:pt>
                <c:pt idx="26">
                  <c:v>7.67</c:v>
                </c:pt>
                <c:pt idx="27">
                  <c:v>7.63</c:v>
                </c:pt>
                <c:pt idx="28">
                  <c:v>7.63</c:v>
                </c:pt>
                <c:pt idx="29">
                  <c:v>7.58</c:v>
                </c:pt>
                <c:pt idx="30">
                  <c:v>7.63</c:v>
                </c:pt>
                <c:pt idx="31">
                  <c:v>7.59</c:v>
                </c:pt>
                <c:pt idx="32">
                  <c:v>7.56</c:v>
                </c:pt>
                <c:pt idx="33">
                  <c:v>7.54</c:v>
                </c:pt>
                <c:pt idx="34">
                  <c:v>7.51</c:v>
                </c:pt>
                <c:pt idx="35">
                  <c:v>7.49</c:v>
                </c:pt>
                <c:pt idx="36">
                  <c:v>7.47</c:v>
                </c:pt>
                <c:pt idx="37">
                  <c:v>7.48</c:v>
                </c:pt>
                <c:pt idx="38">
                  <c:v>7.48</c:v>
                </c:pt>
                <c:pt idx="39">
                  <c:v>7.46</c:v>
                </c:pt>
                <c:pt idx="40">
                  <c:v>7.46</c:v>
                </c:pt>
                <c:pt idx="41">
                  <c:v>7.43</c:v>
                </c:pt>
                <c:pt idx="42">
                  <c:v>7.4</c:v>
                </c:pt>
                <c:pt idx="43">
                  <c:v>7.35</c:v>
                </c:pt>
                <c:pt idx="44">
                  <c:v>7.33</c:v>
                </c:pt>
                <c:pt idx="45">
                  <c:v>7.31</c:v>
                </c:pt>
                <c:pt idx="46">
                  <c:v>7.31</c:v>
                </c:pt>
                <c:pt idx="47">
                  <c:v>7.32</c:v>
                </c:pt>
                <c:pt idx="48">
                  <c:v>7.32</c:v>
                </c:pt>
                <c:pt idx="49">
                  <c:v>7.31</c:v>
                </c:pt>
                <c:pt idx="50">
                  <c:v>7.31</c:v>
                </c:pt>
                <c:pt idx="51">
                  <c:v>7.23</c:v>
                </c:pt>
                <c:pt idx="52">
                  <c:v>7.25</c:v>
                </c:pt>
                <c:pt idx="53">
                  <c:v>7.29</c:v>
                </c:pt>
                <c:pt idx="54">
                  <c:v>7.29</c:v>
                </c:pt>
                <c:pt idx="55">
                  <c:v>7.33</c:v>
                </c:pt>
                <c:pt idx="56">
                  <c:v>7.33</c:v>
                </c:pt>
                <c:pt idx="57">
                  <c:v>7.38</c:v>
                </c:pt>
                <c:pt idx="58">
                  <c:v>7.38</c:v>
                </c:pt>
                <c:pt idx="59">
                  <c:v>7.4</c:v>
                </c:pt>
                <c:pt idx="60">
                  <c:v>7.36</c:v>
                </c:pt>
                <c:pt idx="61">
                  <c:v>7.38</c:v>
                </c:pt>
                <c:pt idx="62">
                  <c:v>7.38</c:v>
                </c:pt>
                <c:pt idx="63">
                  <c:v>7.36</c:v>
                </c:pt>
                <c:pt idx="64">
                  <c:v>7.38</c:v>
                </c:pt>
                <c:pt idx="65">
                  <c:v>7.38</c:v>
                </c:pt>
                <c:pt idx="66">
                  <c:v>7.4</c:v>
                </c:pt>
                <c:pt idx="67">
                  <c:v>7.4</c:v>
                </c:pt>
                <c:pt idx="68">
                  <c:v>7.4</c:v>
                </c:pt>
                <c:pt idx="69">
                  <c:v>7.35</c:v>
                </c:pt>
                <c:pt idx="70">
                  <c:v>7.41</c:v>
                </c:pt>
                <c:pt idx="71">
                  <c:v>7.42</c:v>
                </c:pt>
                <c:pt idx="72">
                  <c:v>7.42</c:v>
                </c:pt>
                <c:pt idx="73">
                  <c:v>7.42</c:v>
                </c:pt>
                <c:pt idx="74">
                  <c:v>7.42</c:v>
                </c:pt>
                <c:pt idx="75">
                  <c:v>7.42</c:v>
                </c:pt>
                <c:pt idx="76">
                  <c:v>7.41</c:v>
                </c:pt>
                <c:pt idx="77">
                  <c:v>7.43</c:v>
                </c:pt>
                <c:pt idx="78">
                  <c:v>7.41</c:v>
                </c:pt>
                <c:pt idx="79">
                  <c:v>7.41</c:v>
                </c:pt>
                <c:pt idx="80">
                  <c:v>7.44</c:v>
                </c:pt>
                <c:pt idx="81">
                  <c:v>7.42</c:v>
                </c:pt>
                <c:pt idx="82">
                  <c:v>7.43</c:v>
                </c:pt>
                <c:pt idx="83">
                  <c:v>7.42</c:v>
                </c:pt>
                <c:pt idx="84">
                  <c:v>7.42</c:v>
                </c:pt>
                <c:pt idx="85">
                  <c:v>7.44</c:v>
                </c:pt>
                <c:pt idx="86">
                  <c:v>7.45</c:v>
                </c:pt>
                <c:pt idx="87">
                  <c:v>7.43</c:v>
                </c:pt>
                <c:pt idx="88">
                  <c:v>7.43</c:v>
                </c:pt>
                <c:pt idx="89">
                  <c:v>7.45</c:v>
                </c:pt>
                <c:pt idx="90">
                  <c:v>7.45</c:v>
                </c:pt>
                <c:pt idx="91">
                  <c:v>7.44</c:v>
                </c:pt>
                <c:pt idx="92">
                  <c:v>7.44</c:v>
                </c:pt>
                <c:pt idx="93">
                  <c:v>7.44</c:v>
                </c:pt>
                <c:pt idx="94">
                  <c:v>7.43</c:v>
                </c:pt>
                <c:pt idx="95">
                  <c:v>7.43</c:v>
                </c:pt>
                <c:pt idx="96">
                  <c:v>7.43</c:v>
                </c:pt>
                <c:pt idx="97">
                  <c:v>7.45</c:v>
                </c:pt>
                <c:pt idx="98">
                  <c:v>7.45</c:v>
                </c:pt>
                <c:pt idx="99">
                  <c:v>7.45</c:v>
                </c:pt>
                <c:pt idx="100">
                  <c:v>7.45</c:v>
                </c:pt>
                <c:pt idx="101">
                  <c:v>7.45</c:v>
                </c:pt>
                <c:pt idx="102">
                  <c:v>7.45</c:v>
                </c:pt>
                <c:pt idx="103">
                  <c:v>7.49</c:v>
                </c:pt>
                <c:pt idx="104">
                  <c:v>7.51</c:v>
                </c:pt>
                <c:pt idx="105">
                  <c:v>7.54</c:v>
                </c:pt>
                <c:pt idx="106">
                  <c:v>7.56</c:v>
                </c:pt>
                <c:pt idx="107">
                  <c:v>7.56</c:v>
                </c:pt>
                <c:pt idx="108">
                  <c:v>7.58</c:v>
                </c:pt>
                <c:pt idx="109">
                  <c:v>7.64</c:v>
                </c:pt>
                <c:pt idx="110">
                  <c:v>7.69</c:v>
                </c:pt>
                <c:pt idx="111">
                  <c:v>7.7</c:v>
                </c:pt>
                <c:pt idx="112">
                  <c:v>7.7</c:v>
                </c:pt>
                <c:pt idx="113">
                  <c:v>7.73</c:v>
                </c:pt>
                <c:pt idx="114">
                  <c:v>7.73</c:v>
                </c:pt>
                <c:pt idx="115">
                  <c:v>7.75</c:v>
                </c:pt>
                <c:pt idx="116">
                  <c:v>7.76</c:v>
                </c:pt>
                <c:pt idx="117">
                  <c:v>7.89</c:v>
                </c:pt>
                <c:pt idx="118">
                  <c:v>8.01</c:v>
                </c:pt>
                <c:pt idx="119">
                  <c:v>8.1199999999999992</c:v>
                </c:pt>
                <c:pt idx="120">
                  <c:v>8.18</c:v>
                </c:pt>
                <c:pt idx="121">
                  <c:v>8.26</c:v>
                </c:pt>
                <c:pt idx="122">
                  <c:v>8.4</c:v>
                </c:pt>
                <c:pt idx="123">
                  <c:v>8.5500000000000007</c:v>
                </c:pt>
                <c:pt idx="124">
                  <c:v>8.61</c:v>
                </c:pt>
                <c:pt idx="125">
                  <c:v>8.66</c:v>
                </c:pt>
                <c:pt idx="126">
                  <c:v>8.77</c:v>
                </c:pt>
                <c:pt idx="127">
                  <c:v>8.81</c:v>
                </c:pt>
                <c:pt idx="128">
                  <c:v>8.83</c:v>
                </c:pt>
                <c:pt idx="129">
                  <c:v>8.85</c:v>
                </c:pt>
                <c:pt idx="130">
                  <c:v>8.82</c:v>
                </c:pt>
                <c:pt idx="131">
                  <c:v>8.83</c:v>
                </c:pt>
                <c:pt idx="132">
                  <c:v>8.75</c:v>
                </c:pt>
                <c:pt idx="133">
                  <c:v>8.68</c:v>
                </c:pt>
                <c:pt idx="134">
                  <c:v>8.6199999999999992</c:v>
                </c:pt>
                <c:pt idx="135">
                  <c:v>8.59</c:v>
                </c:pt>
                <c:pt idx="136">
                  <c:v>8.58</c:v>
                </c:pt>
                <c:pt idx="137">
                  <c:v>8.57</c:v>
                </c:pt>
                <c:pt idx="138">
                  <c:v>8.5500000000000007</c:v>
                </c:pt>
                <c:pt idx="139">
                  <c:v>8.5299999999999994</c:v>
                </c:pt>
                <c:pt idx="140">
                  <c:v>8.5299999999999994</c:v>
                </c:pt>
                <c:pt idx="141">
                  <c:v>8.5299999999999994</c:v>
                </c:pt>
                <c:pt idx="142">
                  <c:v>8.56</c:v>
                </c:pt>
                <c:pt idx="143">
                  <c:v>8.56</c:v>
                </c:pt>
                <c:pt idx="144">
                  <c:v>8.5299999999999994</c:v>
                </c:pt>
                <c:pt idx="145">
                  <c:v>8.5500000000000007</c:v>
                </c:pt>
                <c:pt idx="146">
                  <c:v>8.52</c:v>
                </c:pt>
                <c:pt idx="147">
                  <c:v>8.48</c:v>
                </c:pt>
                <c:pt idx="148">
                  <c:v>8.4600000000000009</c:v>
                </c:pt>
                <c:pt idx="149">
                  <c:v>8.4600000000000009</c:v>
                </c:pt>
                <c:pt idx="150">
                  <c:v>8.42</c:v>
                </c:pt>
                <c:pt idx="151">
                  <c:v>8.41</c:v>
                </c:pt>
                <c:pt idx="152">
                  <c:v>8.41</c:v>
                </c:pt>
                <c:pt idx="153">
                  <c:v>8.4</c:v>
                </c:pt>
                <c:pt idx="154">
                  <c:v>8.4</c:v>
                </c:pt>
                <c:pt idx="155">
                  <c:v>8.41</c:v>
                </c:pt>
                <c:pt idx="156">
                  <c:v>8.44</c:v>
                </c:pt>
                <c:pt idx="157">
                  <c:v>8.5299999999999994</c:v>
                </c:pt>
                <c:pt idx="158">
                  <c:v>8.6300000000000008</c:v>
                </c:pt>
                <c:pt idx="159">
                  <c:v>8.73</c:v>
                </c:pt>
                <c:pt idx="160">
                  <c:v>8.8699999999999992</c:v>
                </c:pt>
                <c:pt idx="161">
                  <c:v>8.98</c:v>
                </c:pt>
                <c:pt idx="162">
                  <c:v>8.9700000000000006</c:v>
                </c:pt>
                <c:pt idx="163">
                  <c:v>9.01</c:v>
                </c:pt>
                <c:pt idx="164">
                  <c:v>9.0299999999999994</c:v>
                </c:pt>
                <c:pt idx="165">
                  <c:v>9.06</c:v>
                </c:pt>
                <c:pt idx="166">
                  <c:v>9.11</c:v>
                </c:pt>
                <c:pt idx="167">
                  <c:v>9.07</c:v>
                </c:pt>
                <c:pt idx="168">
                  <c:v>9.1</c:v>
                </c:pt>
                <c:pt idx="169">
                  <c:v>9.14</c:v>
                </c:pt>
                <c:pt idx="170">
                  <c:v>9.19</c:v>
                </c:pt>
                <c:pt idx="171">
                  <c:v>9.3699999999999992</c:v>
                </c:pt>
                <c:pt idx="172">
                  <c:v>9.42</c:v>
                </c:pt>
                <c:pt idx="173">
                  <c:v>9.4700000000000006</c:v>
                </c:pt>
                <c:pt idx="174">
                  <c:v>9.5</c:v>
                </c:pt>
                <c:pt idx="175">
                  <c:v>9.6</c:v>
                </c:pt>
                <c:pt idx="176">
                  <c:v>9.6199999999999992</c:v>
                </c:pt>
                <c:pt idx="177">
                  <c:v>9.74</c:v>
                </c:pt>
                <c:pt idx="178">
                  <c:v>9.8800000000000008</c:v>
                </c:pt>
                <c:pt idx="179">
                  <c:v>9.92</c:v>
                </c:pt>
                <c:pt idx="180">
                  <c:v>10</c:v>
                </c:pt>
                <c:pt idx="181">
                  <c:v>10.029999999999999</c:v>
                </c:pt>
                <c:pt idx="182">
                  <c:v>10.02</c:v>
                </c:pt>
                <c:pt idx="183">
                  <c:v>9.9600000000000009</c:v>
                </c:pt>
                <c:pt idx="184">
                  <c:v>9.99</c:v>
                </c:pt>
                <c:pt idx="185">
                  <c:v>9.94</c:v>
                </c:pt>
                <c:pt idx="186">
                  <c:v>9.8699999999999992</c:v>
                </c:pt>
                <c:pt idx="187">
                  <c:v>9.81</c:v>
                </c:pt>
                <c:pt idx="188">
                  <c:v>9.81</c:v>
                </c:pt>
                <c:pt idx="189">
                  <c:v>9.73</c:v>
                </c:pt>
                <c:pt idx="190">
                  <c:v>9.7200000000000006</c:v>
                </c:pt>
                <c:pt idx="191">
                  <c:v>9.69</c:v>
                </c:pt>
                <c:pt idx="192">
                  <c:v>9.6300000000000008</c:v>
                </c:pt>
                <c:pt idx="193">
                  <c:v>9.58</c:v>
                </c:pt>
                <c:pt idx="194">
                  <c:v>9.56</c:v>
                </c:pt>
                <c:pt idx="195">
                  <c:v>9.6</c:v>
                </c:pt>
                <c:pt idx="196">
                  <c:v>9.49</c:v>
                </c:pt>
                <c:pt idx="197">
                  <c:v>9.43</c:v>
                </c:pt>
                <c:pt idx="198">
                  <c:v>9.35</c:v>
                </c:pt>
                <c:pt idx="199">
                  <c:v>9.2899999999999991</c:v>
                </c:pt>
                <c:pt idx="200">
                  <c:v>9.1999999999999993</c:v>
                </c:pt>
                <c:pt idx="201">
                  <c:v>9.1300000000000008</c:v>
                </c:pt>
                <c:pt idx="202">
                  <c:v>9.07</c:v>
                </c:pt>
                <c:pt idx="203">
                  <c:v>9.02</c:v>
                </c:pt>
                <c:pt idx="204">
                  <c:v>9</c:v>
                </c:pt>
                <c:pt idx="205">
                  <c:v>8.89</c:v>
                </c:pt>
                <c:pt idx="206">
                  <c:v>8.86</c:v>
                </c:pt>
                <c:pt idx="207">
                  <c:v>8.86</c:v>
                </c:pt>
                <c:pt idx="208">
                  <c:v>8.83</c:v>
                </c:pt>
                <c:pt idx="209">
                  <c:v>8.81</c:v>
                </c:pt>
                <c:pt idx="210">
                  <c:v>8.8000000000000007</c:v>
                </c:pt>
                <c:pt idx="211">
                  <c:v>8.84</c:v>
                </c:pt>
                <c:pt idx="212">
                  <c:v>8.92</c:v>
                </c:pt>
                <c:pt idx="213">
                  <c:v>8.8800000000000008</c:v>
                </c:pt>
                <c:pt idx="214">
                  <c:v>8.92</c:v>
                </c:pt>
                <c:pt idx="215">
                  <c:v>8.92</c:v>
                </c:pt>
                <c:pt idx="216">
                  <c:v>8.89</c:v>
                </c:pt>
                <c:pt idx="217">
                  <c:v>8.89</c:v>
                </c:pt>
                <c:pt idx="218">
                  <c:v>8.9</c:v>
                </c:pt>
                <c:pt idx="219">
                  <c:v>8.8800000000000008</c:v>
                </c:pt>
                <c:pt idx="220">
                  <c:v>8.9</c:v>
                </c:pt>
                <c:pt idx="221">
                  <c:v>8.8800000000000008</c:v>
                </c:pt>
                <c:pt idx="222">
                  <c:v>8.9</c:v>
                </c:pt>
                <c:pt idx="223">
                  <c:v>8.89</c:v>
                </c:pt>
                <c:pt idx="224">
                  <c:v>8.89</c:v>
                </c:pt>
                <c:pt idx="225">
                  <c:v>8.89</c:v>
                </c:pt>
                <c:pt idx="226">
                  <c:v>8.89</c:v>
                </c:pt>
                <c:pt idx="227">
                  <c:v>8.93</c:v>
                </c:pt>
                <c:pt idx="228">
                  <c:v>8.98</c:v>
                </c:pt>
                <c:pt idx="229">
                  <c:v>9.02</c:v>
                </c:pt>
                <c:pt idx="230">
                  <c:v>9.08</c:v>
                </c:pt>
                <c:pt idx="231">
                  <c:v>9.16</c:v>
                </c:pt>
                <c:pt idx="232">
                  <c:v>9.14</c:v>
                </c:pt>
                <c:pt idx="233">
                  <c:v>9.14</c:v>
                </c:pt>
                <c:pt idx="234">
                  <c:v>9.1999999999999993</c:v>
                </c:pt>
                <c:pt idx="235">
                  <c:v>9.2100000000000009</c:v>
                </c:pt>
                <c:pt idx="236">
                  <c:v>9.2100000000000009</c:v>
                </c:pt>
                <c:pt idx="237">
                  <c:v>9.26</c:v>
                </c:pt>
                <c:pt idx="238">
                  <c:v>9.24</c:v>
                </c:pt>
                <c:pt idx="239">
                  <c:v>9.19</c:v>
                </c:pt>
                <c:pt idx="240">
                  <c:v>9.16</c:v>
                </c:pt>
                <c:pt idx="241">
                  <c:v>9.1199999999999992</c:v>
                </c:pt>
                <c:pt idx="242">
                  <c:v>9.11</c:v>
                </c:pt>
                <c:pt idx="243">
                  <c:v>9.11</c:v>
                </c:pt>
                <c:pt idx="244">
                  <c:v>9.11</c:v>
                </c:pt>
                <c:pt idx="245">
                  <c:v>9.08</c:v>
                </c:pt>
                <c:pt idx="246">
                  <c:v>9.09</c:v>
                </c:pt>
                <c:pt idx="247">
                  <c:v>9.1</c:v>
                </c:pt>
                <c:pt idx="248">
                  <c:v>9.07</c:v>
                </c:pt>
                <c:pt idx="249">
                  <c:v>9.01</c:v>
                </c:pt>
                <c:pt idx="250">
                  <c:v>9</c:v>
                </c:pt>
                <c:pt idx="251">
                  <c:v>8.9</c:v>
                </c:pt>
                <c:pt idx="252">
                  <c:v>8.86</c:v>
                </c:pt>
                <c:pt idx="253">
                  <c:v>8.83</c:v>
                </c:pt>
                <c:pt idx="254">
                  <c:v>8.81</c:v>
                </c:pt>
                <c:pt idx="255">
                  <c:v>8.75</c:v>
                </c:pt>
                <c:pt idx="256">
                  <c:v>8.77</c:v>
                </c:pt>
                <c:pt idx="257">
                  <c:v>8.75</c:v>
                </c:pt>
                <c:pt idx="258">
                  <c:v>8.75</c:v>
                </c:pt>
                <c:pt idx="259">
                  <c:v>8.75</c:v>
                </c:pt>
                <c:pt idx="260">
                  <c:v>8.6999999999999993</c:v>
                </c:pt>
                <c:pt idx="261">
                  <c:v>8.6999999999999993</c:v>
                </c:pt>
                <c:pt idx="262">
                  <c:v>8.75</c:v>
                </c:pt>
                <c:pt idx="263">
                  <c:v>8.75</c:v>
                </c:pt>
                <c:pt idx="264">
                  <c:v>8.75</c:v>
                </c:pt>
                <c:pt idx="265">
                  <c:v>8.75</c:v>
                </c:pt>
                <c:pt idx="266">
                  <c:v>8.75</c:v>
                </c:pt>
                <c:pt idx="267">
                  <c:v>8.7799999999999994</c:v>
                </c:pt>
                <c:pt idx="268">
                  <c:v>8.7799999999999994</c:v>
                </c:pt>
                <c:pt idx="269">
                  <c:v>8.7799999999999994</c:v>
                </c:pt>
                <c:pt idx="270">
                  <c:v>8.83</c:v>
                </c:pt>
                <c:pt idx="271">
                  <c:v>8.8800000000000008</c:v>
                </c:pt>
                <c:pt idx="272">
                  <c:v>8.9</c:v>
                </c:pt>
                <c:pt idx="273">
                  <c:v>8.93</c:v>
                </c:pt>
                <c:pt idx="274">
                  <c:v>8.93</c:v>
                </c:pt>
                <c:pt idx="275">
                  <c:v>8.93</c:v>
                </c:pt>
                <c:pt idx="276">
                  <c:v>8.9</c:v>
                </c:pt>
                <c:pt idx="277">
                  <c:v>8.98</c:v>
                </c:pt>
                <c:pt idx="278">
                  <c:v>9</c:v>
                </c:pt>
                <c:pt idx="279">
                  <c:v>9</c:v>
                </c:pt>
                <c:pt idx="280">
                  <c:v>9</c:v>
                </c:pt>
                <c:pt idx="281">
                  <c:v>9</c:v>
                </c:pt>
                <c:pt idx="282">
                  <c:v>9</c:v>
                </c:pt>
                <c:pt idx="283">
                  <c:v>8.9700000000000006</c:v>
                </c:pt>
                <c:pt idx="284">
                  <c:v>8.9700000000000006</c:v>
                </c:pt>
                <c:pt idx="285">
                  <c:v>8.9700000000000006</c:v>
                </c:pt>
                <c:pt idx="286">
                  <c:v>8.9</c:v>
                </c:pt>
                <c:pt idx="287">
                  <c:v>8.9499999999999993</c:v>
                </c:pt>
                <c:pt idx="288">
                  <c:v>8.9499999999999993</c:v>
                </c:pt>
                <c:pt idx="289">
                  <c:v>8.9499999999999993</c:v>
                </c:pt>
                <c:pt idx="290">
                  <c:v>8.9</c:v>
                </c:pt>
                <c:pt idx="291">
                  <c:v>8.85</c:v>
                </c:pt>
                <c:pt idx="292">
                  <c:v>8.8000000000000007</c:v>
                </c:pt>
                <c:pt idx="293">
                  <c:v>8.8000000000000007</c:v>
                </c:pt>
                <c:pt idx="294">
                  <c:v>8.8000000000000007</c:v>
                </c:pt>
                <c:pt idx="295">
                  <c:v>8.8000000000000007</c:v>
                </c:pt>
                <c:pt idx="296">
                  <c:v>8.8000000000000007</c:v>
                </c:pt>
                <c:pt idx="297">
                  <c:v>8.8000000000000007</c:v>
                </c:pt>
                <c:pt idx="298">
                  <c:v>8.7799999999999994</c:v>
                </c:pt>
                <c:pt idx="299">
                  <c:v>8.6999999999999993</c:v>
                </c:pt>
                <c:pt idx="300">
                  <c:v>8.73</c:v>
                </c:pt>
                <c:pt idx="301">
                  <c:v>8.73</c:v>
                </c:pt>
                <c:pt idx="302">
                  <c:v>8.73</c:v>
                </c:pt>
                <c:pt idx="303">
                  <c:v>8.68</c:v>
                </c:pt>
                <c:pt idx="304">
                  <c:v>8.6999999999999993</c:v>
                </c:pt>
                <c:pt idx="305">
                  <c:v>8.65</c:v>
                </c:pt>
                <c:pt idx="306">
                  <c:v>8.65</c:v>
                </c:pt>
                <c:pt idx="307">
                  <c:v>8.65</c:v>
                </c:pt>
                <c:pt idx="308">
                  <c:v>8.6999999999999993</c:v>
                </c:pt>
                <c:pt idx="309">
                  <c:v>8.6999999999999993</c:v>
                </c:pt>
                <c:pt idx="310">
                  <c:v>8.6999999999999993</c:v>
                </c:pt>
                <c:pt idx="311">
                  <c:v>8.6999999999999993</c:v>
                </c:pt>
                <c:pt idx="312">
                  <c:v>8.75</c:v>
                </c:pt>
                <c:pt idx="313">
                  <c:v>8.75</c:v>
                </c:pt>
                <c:pt idx="314">
                  <c:v>8.7799999999999994</c:v>
                </c:pt>
                <c:pt idx="315">
                  <c:v>8.7799999999999994</c:v>
                </c:pt>
                <c:pt idx="316">
                  <c:v>8.7799999999999994</c:v>
                </c:pt>
                <c:pt idx="317">
                  <c:v>8.83</c:v>
                </c:pt>
                <c:pt idx="318">
                  <c:v>8.85</c:v>
                </c:pt>
                <c:pt idx="319">
                  <c:v>8.85</c:v>
                </c:pt>
                <c:pt idx="320">
                  <c:v>8.85</c:v>
                </c:pt>
                <c:pt idx="321">
                  <c:v>8.85</c:v>
                </c:pt>
                <c:pt idx="322">
                  <c:v>8.85</c:v>
                </c:pt>
                <c:pt idx="323">
                  <c:v>8.8800000000000008</c:v>
                </c:pt>
                <c:pt idx="324">
                  <c:v>8.9499999999999993</c:v>
                </c:pt>
                <c:pt idx="325">
                  <c:v>8.93</c:v>
                </c:pt>
                <c:pt idx="326">
                  <c:v>8.9499999999999993</c:v>
                </c:pt>
                <c:pt idx="327">
                  <c:v>8.9499999999999993</c:v>
                </c:pt>
                <c:pt idx="328">
                  <c:v>8.93</c:v>
                </c:pt>
                <c:pt idx="329">
                  <c:v>8.9499999999999993</c:v>
                </c:pt>
                <c:pt idx="330">
                  <c:v>8.9499999999999993</c:v>
                </c:pt>
                <c:pt idx="331">
                  <c:v>8.93</c:v>
                </c:pt>
                <c:pt idx="332">
                  <c:v>8.93</c:v>
                </c:pt>
                <c:pt idx="333">
                  <c:v>8.8800000000000008</c:v>
                </c:pt>
                <c:pt idx="334">
                  <c:v>8.9</c:v>
                </c:pt>
                <c:pt idx="335">
                  <c:v>8.9</c:v>
                </c:pt>
                <c:pt idx="336">
                  <c:v>8.9</c:v>
                </c:pt>
                <c:pt idx="337">
                  <c:v>8.9</c:v>
                </c:pt>
                <c:pt idx="338">
                  <c:v>8.93</c:v>
                </c:pt>
                <c:pt idx="339">
                  <c:v>8.93</c:v>
                </c:pt>
                <c:pt idx="340">
                  <c:v>8.93</c:v>
                </c:pt>
                <c:pt idx="341">
                  <c:v>8.9</c:v>
                </c:pt>
                <c:pt idx="342">
                  <c:v>8.9</c:v>
                </c:pt>
                <c:pt idx="343">
                  <c:v>8.93</c:v>
                </c:pt>
                <c:pt idx="344">
                  <c:v>8.93</c:v>
                </c:pt>
                <c:pt idx="345">
                  <c:v>8.93</c:v>
                </c:pt>
                <c:pt idx="346">
                  <c:v>8.9499999999999993</c:v>
                </c:pt>
                <c:pt idx="347">
                  <c:v>8.9499999999999993</c:v>
                </c:pt>
                <c:pt idx="348">
                  <c:v>8.9499999999999993</c:v>
                </c:pt>
                <c:pt idx="349">
                  <c:v>8.9499999999999993</c:v>
                </c:pt>
                <c:pt idx="350">
                  <c:v>9</c:v>
                </c:pt>
                <c:pt idx="351">
                  <c:v>9</c:v>
                </c:pt>
                <c:pt idx="352">
                  <c:v>9.0299999999999994</c:v>
                </c:pt>
                <c:pt idx="353">
                  <c:v>8.98</c:v>
                </c:pt>
                <c:pt idx="354">
                  <c:v>9.0500000000000007</c:v>
                </c:pt>
                <c:pt idx="355">
                  <c:v>9.1300000000000008</c:v>
                </c:pt>
                <c:pt idx="356">
                  <c:v>9.15</c:v>
                </c:pt>
                <c:pt idx="357">
                  <c:v>9.15</c:v>
                </c:pt>
                <c:pt idx="358">
                  <c:v>9.15</c:v>
                </c:pt>
                <c:pt idx="359">
                  <c:v>9.15</c:v>
                </c:pt>
                <c:pt idx="360">
                  <c:v>9.15</c:v>
                </c:pt>
                <c:pt idx="361">
                  <c:v>9.23</c:v>
                </c:pt>
                <c:pt idx="362">
                  <c:v>9.23</c:v>
                </c:pt>
                <c:pt idx="363">
                  <c:v>9.25</c:v>
                </c:pt>
                <c:pt idx="364">
                  <c:v>9.2799999999999994</c:v>
                </c:pt>
                <c:pt idx="365">
                  <c:v>9.33</c:v>
                </c:pt>
                <c:pt idx="366">
                  <c:v>9.3800000000000008</c:v>
                </c:pt>
                <c:pt idx="367">
                  <c:v>9.43</c:v>
                </c:pt>
                <c:pt idx="368">
                  <c:v>9.48</c:v>
                </c:pt>
                <c:pt idx="369">
                  <c:v>9.5500000000000007</c:v>
                </c:pt>
                <c:pt idx="370">
                  <c:v>9.58</c:v>
                </c:pt>
                <c:pt idx="371">
                  <c:v>9.68</c:v>
                </c:pt>
                <c:pt idx="372">
                  <c:v>9.68</c:v>
                </c:pt>
                <c:pt idx="373">
                  <c:v>9.6999999999999993</c:v>
                </c:pt>
                <c:pt idx="374">
                  <c:v>9.73</c:v>
                </c:pt>
                <c:pt idx="375">
                  <c:v>9.6999999999999993</c:v>
                </c:pt>
                <c:pt idx="376">
                  <c:v>9.73</c:v>
                </c:pt>
                <c:pt idx="377">
                  <c:v>9.73</c:v>
                </c:pt>
                <c:pt idx="378">
                  <c:v>9.73</c:v>
                </c:pt>
                <c:pt idx="379">
                  <c:v>9.75</c:v>
                </c:pt>
                <c:pt idx="380">
                  <c:v>9.75</c:v>
                </c:pt>
                <c:pt idx="381">
                  <c:v>9.7799999999999994</c:v>
                </c:pt>
                <c:pt idx="382">
                  <c:v>9.7799999999999994</c:v>
                </c:pt>
                <c:pt idx="383">
                  <c:v>9.7799999999999994</c:v>
                </c:pt>
                <c:pt idx="384">
                  <c:v>9.8000000000000007</c:v>
                </c:pt>
                <c:pt idx="385">
                  <c:v>9.75</c:v>
                </c:pt>
                <c:pt idx="386">
                  <c:v>9.75</c:v>
                </c:pt>
                <c:pt idx="387">
                  <c:v>9.75</c:v>
                </c:pt>
                <c:pt idx="388">
                  <c:v>9.75</c:v>
                </c:pt>
                <c:pt idx="389">
                  <c:v>9.7799999999999994</c:v>
                </c:pt>
                <c:pt idx="390">
                  <c:v>9.85</c:v>
                </c:pt>
                <c:pt idx="391">
                  <c:v>9.85</c:v>
                </c:pt>
                <c:pt idx="392">
                  <c:v>9.85</c:v>
                </c:pt>
                <c:pt idx="393">
                  <c:v>9.8800000000000008</c:v>
                </c:pt>
                <c:pt idx="394">
                  <c:v>9.9</c:v>
                </c:pt>
                <c:pt idx="395">
                  <c:v>10.050000000000001</c:v>
                </c:pt>
                <c:pt idx="396">
                  <c:v>10.199999999999999</c:v>
                </c:pt>
                <c:pt idx="397">
                  <c:v>10.28</c:v>
                </c:pt>
                <c:pt idx="398">
                  <c:v>10.3</c:v>
                </c:pt>
                <c:pt idx="399">
                  <c:v>10.35</c:v>
                </c:pt>
                <c:pt idx="400">
                  <c:v>10.35</c:v>
                </c:pt>
                <c:pt idx="401">
                  <c:v>10.35</c:v>
                </c:pt>
                <c:pt idx="402">
                  <c:v>10.38</c:v>
                </c:pt>
                <c:pt idx="403">
                  <c:v>10.38</c:v>
                </c:pt>
                <c:pt idx="404">
                  <c:v>10.38</c:v>
                </c:pt>
                <c:pt idx="405">
                  <c:v>10.4</c:v>
                </c:pt>
                <c:pt idx="406">
                  <c:v>10.4</c:v>
                </c:pt>
                <c:pt idx="407">
                  <c:v>10.4</c:v>
                </c:pt>
                <c:pt idx="408">
                  <c:v>10.43</c:v>
                </c:pt>
                <c:pt idx="409">
                  <c:v>10.4</c:v>
                </c:pt>
                <c:pt idx="410">
                  <c:v>10.4</c:v>
                </c:pt>
                <c:pt idx="411">
                  <c:v>10.43</c:v>
                </c:pt>
                <c:pt idx="412">
                  <c:v>10.4</c:v>
                </c:pt>
                <c:pt idx="413">
                  <c:v>10.4</c:v>
                </c:pt>
                <c:pt idx="414">
                  <c:v>10.45</c:v>
                </c:pt>
                <c:pt idx="415">
                  <c:v>10.45</c:v>
                </c:pt>
                <c:pt idx="416">
                  <c:v>10.48</c:v>
                </c:pt>
                <c:pt idx="417">
                  <c:v>10.48</c:v>
                </c:pt>
                <c:pt idx="418">
                  <c:v>10.5</c:v>
                </c:pt>
                <c:pt idx="419">
                  <c:v>10.53</c:v>
                </c:pt>
                <c:pt idx="420">
                  <c:v>10.6</c:v>
                </c:pt>
                <c:pt idx="421">
                  <c:v>10.68</c:v>
                </c:pt>
                <c:pt idx="422">
                  <c:v>10.73</c:v>
                </c:pt>
                <c:pt idx="423">
                  <c:v>10.75</c:v>
                </c:pt>
                <c:pt idx="424">
                  <c:v>10.9</c:v>
                </c:pt>
                <c:pt idx="425">
                  <c:v>11.03</c:v>
                </c:pt>
                <c:pt idx="426">
                  <c:v>11.05</c:v>
                </c:pt>
                <c:pt idx="427">
                  <c:v>11.1</c:v>
                </c:pt>
                <c:pt idx="428">
                  <c:v>11.1</c:v>
                </c:pt>
                <c:pt idx="429">
                  <c:v>11.13</c:v>
                </c:pt>
                <c:pt idx="430">
                  <c:v>11.08</c:v>
                </c:pt>
                <c:pt idx="431">
                  <c:v>11.08</c:v>
                </c:pt>
                <c:pt idx="432">
                  <c:v>11.08</c:v>
                </c:pt>
                <c:pt idx="433">
                  <c:v>11.08</c:v>
                </c:pt>
                <c:pt idx="434">
                  <c:v>11.08</c:v>
                </c:pt>
                <c:pt idx="435">
                  <c:v>11.08</c:v>
                </c:pt>
                <c:pt idx="436">
                  <c:v>11.1</c:v>
                </c:pt>
                <c:pt idx="437">
                  <c:v>11.13</c:v>
                </c:pt>
                <c:pt idx="438">
                  <c:v>11.2</c:v>
                </c:pt>
                <c:pt idx="439">
                  <c:v>11.3</c:v>
                </c:pt>
                <c:pt idx="440">
                  <c:v>11.35</c:v>
                </c:pt>
                <c:pt idx="441">
                  <c:v>11.35</c:v>
                </c:pt>
                <c:pt idx="442">
                  <c:v>11.35</c:v>
                </c:pt>
                <c:pt idx="443">
                  <c:v>11.45</c:v>
                </c:pt>
                <c:pt idx="444">
                  <c:v>11.75</c:v>
                </c:pt>
                <c:pt idx="445">
                  <c:v>12</c:v>
                </c:pt>
                <c:pt idx="446">
                  <c:v>12.8</c:v>
                </c:pt>
                <c:pt idx="447">
                  <c:v>12.85</c:v>
                </c:pt>
                <c:pt idx="448">
                  <c:v>12.8</c:v>
                </c:pt>
                <c:pt idx="449">
                  <c:v>12.8</c:v>
                </c:pt>
                <c:pt idx="450">
                  <c:v>12.9</c:v>
                </c:pt>
                <c:pt idx="451">
                  <c:v>12.9</c:v>
                </c:pt>
                <c:pt idx="452">
                  <c:v>12.9</c:v>
                </c:pt>
                <c:pt idx="453">
                  <c:v>12.9</c:v>
                </c:pt>
                <c:pt idx="454">
                  <c:v>12.9</c:v>
                </c:pt>
                <c:pt idx="455">
                  <c:v>12.85</c:v>
                </c:pt>
                <c:pt idx="456">
                  <c:v>12.9</c:v>
                </c:pt>
                <c:pt idx="457">
                  <c:v>12.87</c:v>
                </c:pt>
                <c:pt idx="458">
                  <c:v>12.89</c:v>
                </c:pt>
                <c:pt idx="459">
                  <c:v>12.85</c:v>
                </c:pt>
                <c:pt idx="460">
                  <c:v>12.85</c:v>
                </c:pt>
                <c:pt idx="461">
                  <c:v>12.88</c:v>
                </c:pt>
                <c:pt idx="462">
                  <c:v>13.03</c:v>
                </c:pt>
                <c:pt idx="463">
                  <c:v>13.59</c:v>
                </c:pt>
                <c:pt idx="464">
                  <c:v>14</c:v>
                </c:pt>
                <c:pt idx="465">
                  <c:v>15.4</c:v>
                </c:pt>
                <c:pt idx="466">
                  <c:v>15.7</c:v>
                </c:pt>
                <c:pt idx="467">
                  <c:v>16.03</c:v>
                </c:pt>
                <c:pt idx="468">
                  <c:v>16.350000000000001</c:v>
                </c:pt>
                <c:pt idx="469">
                  <c:v>16.350000000000001</c:v>
                </c:pt>
                <c:pt idx="470">
                  <c:v>16.350000000000001</c:v>
                </c:pt>
                <c:pt idx="471">
                  <c:v>16.25</c:v>
                </c:pt>
                <c:pt idx="472">
                  <c:v>15.9</c:v>
                </c:pt>
                <c:pt idx="473">
                  <c:v>14.68</c:v>
                </c:pt>
                <c:pt idx="474">
                  <c:v>14.15</c:v>
                </c:pt>
                <c:pt idx="475">
                  <c:v>13.38</c:v>
                </c:pt>
                <c:pt idx="476">
                  <c:v>13.2</c:v>
                </c:pt>
                <c:pt idx="477">
                  <c:v>13.06</c:v>
                </c:pt>
                <c:pt idx="478">
                  <c:v>12.85</c:v>
                </c:pt>
                <c:pt idx="479">
                  <c:v>12.58</c:v>
                </c:pt>
                <c:pt idx="480">
                  <c:v>12.35</c:v>
                </c:pt>
                <c:pt idx="481">
                  <c:v>12.18</c:v>
                </c:pt>
                <c:pt idx="482">
                  <c:v>12.23</c:v>
                </c:pt>
                <c:pt idx="483">
                  <c:v>12.18</c:v>
                </c:pt>
                <c:pt idx="484">
                  <c:v>12.18</c:v>
                </c:pt>
                <c:pt idx="485">
                  <c:v>12.25</c:v>
                </c:pt>
                <c:pt idx="486">
                  <c:v>12.25</c:v>
                </c:pt>
                <c:pt idx="487">
                  <c:v>12.55</c:v>
                </c:pt>
                <c:pt idx="488">
                  <c:v>12.8</c:v>
                </c:pt>
                <c:pt idx="489">
                  <c:v>12.95</c:v>
                </c:pt>
                <c:pt idx="490">
                  <c:v>13.03</c:v>
                </c:pt>
                <c:pt idx="491">
                  <c:v>13.08</c:v>
                </c:pt>
                <c:pt idx="492">
                  <c:v>13.25</c:v>
                </c:pt>
                <c:pt idx="493">
                  <c:v>13.43</c:v>
                </c:pt>
                <c:pt idx="494">
                  <c:v>13.6</c:v>
                </c:pt>
                <c:pt idx="495">
                  <c:v>13.73</c:v>
                </c:pt>
                <c:pt idx="496">
                  <c:v>13.78</c:v>
                </c:pt>
                <c:pt idx="497">
                  <c:v>13.85</c:v>
                </c:pt>
                <c:pt idx="498">
                  <c:v>14</c:v>
                </c:pt>
                <c:pt idx="499">
                  <c:v>14.08</c:v>
                </c:pt>
                <c:pt idx="500">
                  <c:v>14.18</c:v>
                </c:pt>
                <c:pt idx="501">
                  <c:v>14.28</c:v>
                </c:pt>
                <c:pt idx="502">
                  <c:v>14.28</c:v>
                </c:pt>
                <c:pt idx="503">
                  <c:v>14.43</c:v>
                </c:pt>
                <c:pt idx="504">
                  <c:v>14.83</c:v>
                </c:pt>
                <c:pt idx="505">
                  <c:v>14.95</c:v>
                </c:pt>
                <c:pt idx="506">
                  <c:v>14.95</c:v>
                </c:pt>
                <c:pt idx="507">
                  <c:v>14.95</c:v>
                </c:pt>
                <c:pt idx="508">
                  <c:v>14.8</c:v>
                </c:pt>
                <c:pt idx="509">
                  <c:v>14.85</c:v>
                </c:pt>
                <c:pt idx="510">
                  <c:v>14.85</c:v>
                </c:pt>
                <c:pt idx="511">
                  <c:v>15.07</c:v>
                </c:pt>
                <c:pt idx="512">
                  <c:v>15</c:v>
                </c:pt>
                <c:pt idx="513">
                  <c:v>15.03</c:v>
                </c:pt>
                <c:pt idx="514">
                  <c:v>15.2</c:v>
                </c:pt>
                <c:pt idx="515">
                  <c:v>15.3</c:v>
                </c:pt>
                <c:pt idx="516">
                  <c:v>15.4</c:v>
                </c:pt>
                <c:pt idx="517">
                  <c:v>15.4</c:v>
                </c:pt>
                <c:pt idx="518">
                  <c:v>15.4</c:v>
                </c:pt>
                <c:pt idx="519">
                  <c:v>15.4</c:v>
                </c:pt>
                <c:pt idx="520">
                  <c:v>15.4</c:v>
                </c:pt>
                <c:pt idx="521">
                  <c:v>15.5</c:v>
                </c:pt>
                <c:pt idx="522">
                  <c:v>15.65</c:v>
                </c:pt>
                <c:pt idx="523">
                  <c:v>15.77</c:v>
                </c:pt>
                <c:pt idx="524">
                  <c:v>15.82</c:v>
                </c:pt>
                <c:pt idx="525">
                  <c:v>16.12</c:v>
                </c:pt>
                <c:pt idx="526">
                  <c:v>16.64</c:v>
                </c:pt>
                <c:pt idx="527">
                  <c:v>16.63</c:v>
                </c:pt>
                <c:pt idx="528">
                  <c:v>16.8</c:v>
                </c:pt>
                <c:pt idx="529">
                  <c:v>16.760000000000002</c:v>
                </c:pt>
                <c:pt idx="530">
                  <c:v>16.690000000000001</c:v>
                </c:pt>
                <c:pt idx="531">
                  <c:v>16.71</c:v>
                </c:pt>
                <c:pt idx="532">
                  <c:v>16.62</c:v>
                </c:pt>
                <c:pt idx="533">
                  <c:v>16.64</c:v>
                </c:pt>
                <c:pt idx="534">
                  <c:v>16.79</c:v>
                </c:pt>
                <c:pt idx="535">
                  <c:v>16.739999999999998</c:v>
                </c:pt>
                <c:pt idx="536">
                  <c:v>16.88</c:v>
                </c:pt>
                <c:pt idx="537">
                  <c:v>17.11</c:v>
                </c:pt>
                <c:pt idx="538">
                  <c:v>17.13</c:v>
                </c:pt>
                <c:pt idx="539">
                  <c:v>17.27</c:v>
                </c:pt>
                <c:pt idx="540">
                  <c:v>17.260000000000002</c:v>
                </c:pt>
                <c:pt idx="541">
                  <c:v>17.48</c:v>
                </c:pt>
                <c:pt idx="542">
                  <c:v>17.79</c:v>
                </c:pt>
                <c:pt idx="543">
                  <c:v>18.22</c:v>
                </c:pt>
                <c:pt idx="544">
                  <c:v>18.27</c:v>
                </c:pt>
                <c:pt idx="545">
                  <c:v>18.36</c:v>
                </c:pt>
                <c:pt idx="546">
                  <c:v>18.28</c:v>
                </c:pt>
                <c:pt idx="547">
                  <c:v>18.63</c:v>
                </c:pt>
                <c:pt idx="548">
                  <c:v>18.46</c:v>
                </c:pt>
                <c:pt idx="549">
                  <c:v>18.440000000000001</c:v>
                </c:pt>
                <c:pt idx="550">
                  <c:v>18.37</c:v>
                </c:pt>
                <c:pt idx="551">
                  <c:v>18.02</c:v>
                </c:pt>
                <c:pt idx="552">
                  <c:v>17.7</c:v>
                </c:pt>
                <c:pt idx="553">
                  <c:v>17.21</c:v>
                </c:pt>
                <c:pt idx="554">
                  <c:v>16.899999999999999</c:v>
                </c:pt>
                <c:pt idx="555">
                  <c:v>16.940000000000001</c:v>
                </c:pt>
                <c:pt idx="556">
                  <c:v>16.899999999999999</c:v>
                </c:pt>
                <c:pt idx="557">
                  <c:v>16.994999999999997</c:v>
                </c:pt>
                <c:pt idx="558">
                  <c:v>17.3</c:v>
                </c:pt>
                <c:pt idx="559">
                  <c:v>17.440000000000001</c:v>
                </c:pt>
                <c:pt idx="560">
                  <c:v>17.61</c:v>
                </c:pt>
                <c:pt idx="561">
                  <c:v>17.59</c:v>
                </c:pt>
                <c:pt idx="562">
                  <c:v>17.559999999999999</c:v>
                </c:pt>
                <c:pt idx="563">
                  <c:v>17.649999999999999</c:v>
                </c:pt>
                <c:pt idx="564">
                  <c:v>17.66</c:v>
                </c:pt>
                <c:pt idx="565">
                  <c:v>17.52</c:v>
                </c:pt>
                <c:pt idx="566">
                  <c:v>17.29</c:v>
                </c:pt>
                <c:pt idx="567">
                  <c:v>17.190000000000001</c:v>
                </c:pt>
                <c:pt idx="568">
                  <c:v>17.12</c:v>
                </c:pt>
                <c:pt idx="569">
                  <c:v>17.04</c:v>
                </c:pt>
                <c:pt idx="570">
                  <c:v>16.95</c:v>
                </c:pt>
                <c:pt idx="571">
                  <c:v>16.91</c:v>
                </c:pt>
                <c:pt idx="572">
                  <c:v>16.93</c:v>
                </c:pt>
                <c:pt idx="573">
                  <c:v>16.86</c:v>
                </c:pt>
                <c:pt idx="574">
                  <c:v>16.809999999999999</c:v>
                </c:pt>
                <c:pt idx="575">
                  <c:v>16.78</c:v>
                </c:pt>
                <c:pt idx="576">
                  <c:v>16.63</c:v>
                </c:pt>
                <c:pt idx="577">
                  <c:v>16.670000000000002</c:v>
                </c:pt>
                <c:pt idx="578">
                  <c:v>16.63</c:v>
                </c:pt>
                <c:pt idx="579">
                  <c:v>16.649999999999999</c:v>
                </c:pt>
                <c:pt idx="580">
                  <c:v>16.7</c:v>
                </c:pt>
                <c:pt idx="581">
                  <c:v>16.71</c:v>
                </c:pt>
                <c:pt idx="582">
                  <c:v>16.73</c:v>
                </c:pt>
                <c:pt idx="583">
                  <c:v>16.87</c:v>
                </c:pt>
                <c:pt idx="584">
                  <c:v>16.93</c:v>
                </c:pt>
                <c:pt idx="585">
                  <c:v>16.88</c:v>
                </c:pt>
                <c:pt idx="586">
                  <c:v>16.75</c:v>
                </c:pt>
                <c:pt idx="587">
                  <c:v>16.649999999999999</c:v>
                </c:pt>
                <c:pt idx="588">
                  <c:v>16.55</c:v>
                </c:pt>
                <c:pt idx="589">
                  <c:v>16.440000000000001</c:v>
                </c:pt>
                <c:pt idx="590">
                  <c:v>16.21</c:v>
                </c:pt>
                <c:pt idx="591">
                  <c:v>15.88</c:v>
                </c:pt>
                <c:pt idx="592">
                  <c:v>15.59</c:v>
                </c:pt>
                <c:pt idx="593">
                  <c:v>15.56</c:v>
                </c:pt>
                <c:pt idx="594">
                  <c:v>15.38</c:v>
                </c:pt>
                <c:pt idx="595">
                  <c:v>15.19</c:v>
                </c:pt>
                <c:pt idx="596">
                  <c:v>15.13</c:v>
                </c:pt>
                <c:pt idx="597">
                  <c:v>14.96</c:v>
                </c:pt>
                <c:pt idx="598">
                  <c:v>14.6</c:v>
                </c:pt>
                <c:pt idx="599">
                  <c:v>14.2</c:v>
                </c:pt>
                <c:pt idx="600">
                  <c:v>14.15</c:v>
                </c:pt>
                <c:pt idx="601">
                  <c:v>13.91</c:v>
                </c:pt>
                <c:pt idx="602">
                  <c:v>13.84</c:v>
                </c:pt>
                <c:pt idx="603">
                  <c:v>13.78</c:v>
                </c:pt>
                <c:pt idx="604">
                  <c:v>13.77</c:v>
                </c:pt>
                <c:pt idx="605">
                  <c:v>13.66</c:v>
                </c:pt>
                <c:pt idx="606">
                  <c:v>13.66</c:v>
                </c:pt>
                <c:pt idx="607">
                  <c:v>13.63</c:v>
                </c:pt>
                <c:pt idx="608">
                  <c:v>13.585000000000001</c:v>
                </c:pt>
                <c:pt idx="609">
                  <c:v>13.46</c:v>
                </c:pt>
                <c:pt idx="610">
                  <c:v>13.31</c:v>
                </c:pt>
                <c:pt idx="611">
                  <c:v>13.12</c:v>
                </c:pt>
                <c:pt idx="612">
                  <c:v>13.1</c:v>
                </c:pt>
                <c:pt idx="613">
                  <c:v>13.06</c:v>
                </c:pt>
                <c:pt idx="614">
                  <c:v>13.06</c:v>
                </c:pt>
                <c:pt idx="615">
                  <c:v>13.07</c:v>
                </c:pt>
                <c:pt idx="616">
                  <c:v>12.98</c:v>
                </c:pt>
                <c:pt idx="617">
                  <c:v>12.74</c:v>
                </c:pt>
                <c:pt idx="618">
                  <c:v>12.79</c:v>
                </c:pt>
                <c:pt idx="619">
                  <c:v>12.81</c:v>
                </c:pt>
                <c:pt idx="620">
                  <c:v>12.86</c:v>
                </c:pt>
                <c:pt idx="621">
                  <c:v>12.82</c:v>
                </c:pt>
                <c:pt idx="622">
                  <c:v>12.82</c:v>
                </c:pt>
                <c:pt idx="623">
                  <c:v>12.79</c:v>
                </c:pt>
                <c:pt idx="624">
                  <c:v>12.75</c:v>
                </c:pt>
                <c:pt idx="625">
                  <c:v>12.73</c:v>
                </c:pt>
                <c:pt idx="626">
                  <c:v>12.71</c:v>
                </c:pt>
                <c:pt idx="627">
                  <c:v>12.59</c:v>
                </c:pt>
                <c:pt idx="628">
                  <c:v>12.55</c:v>
                </c:pt>
                <c:pt idx="629">
                  <c:v>12.68</c:v>
                </c:pt>
                <c:pt idx="630">
                  <c:v>12.74</c:v>
                </c:pt>
                <c:pt idx="631">
                  <c:v>12.82</c:v>
                </c:pt>
                <c:pt idx="632">
                  <c:v>12.96</c:v>
                </c:pt>
                <c:pt idx="633">
                  <c:v>12.96</c:v>
                </c:pt>
                <c:pt idx="634">
                  <c:v>13.08</c:v>
                </c:pt>
                <c:pt idx="635">
                  <c:v>13.3</c:v>
                </c:pt>
                <c:pt idx="636">
                  <c:v>13.5</c:v>
                </c:pt>
                <c:pt idx="637">
                  <c:v>13.58</c:v>
                </c:pt>
                <c:pt idx="638">
                  <c:v>13.65</c:v>
                </c:pt>
                <c:pt idx="639">
                  <c:v>13.73</c:v>
                </c:pt>
                <c:pt idx="640">
                  <c:v>13.84</c:v>
                </c:pt>
                <c:pt idx="641">
                  <c:v>13.89</c:v>
                </c:pt>
                <c:pt idx="642">
                  <c:v>13.78</c:v>
                </c:pt>
                <c:pt idx="643">
                  <c:v>13.77</c:v>
                </c:pt>
                <c:pt idx="644">
                  <c:v>13.77</c:v>
                </c:pt>
                <c:pt idx="645">
                  <c:v>13.72</c:v>
                </c:pt>
                <c:pt idx="646">
                  <c:v>13.72</c:v>
                </c:pt>
                <c:pt idx="647">
                  <c:v>13.65</c:v>
                </c:pt>
                <c:pt idx="648">
                  <c:v>13.59</c:v>
                </c:pt>
                <c:pt idx="649">
                  <c:v>13.6</c:v>
                </c:pt>
                <c:pt idx="650">
                  <c:v>13.52</c:v>
                </c:pt>
                <c:pt idx="651">
                  <c:v>13.43</c:v>
                </c:pt>
                <c:pt idx="652">
                  <c:v>13.42</c:v>
                </c:pt>
                <c:pt idx="653">
                  <c:v>13.47</c:v>
                </c:pt>
                <c:pt idx="654">
                  <c:v>13.42</c:v>
                </c:pt>
                <c:pt idx="655">
                  <c:v>13.43</c:v>
                </c:pt>
                <c:pt idx="656">
                  <c:v>13.41</c:v>
                </c:pt>
                <c:pt idx="657">
                  <c:v>13.38</c:v>
                </c:pt>
                <c:pt idx="658">
                  <c:v>13.42</c:v>
                </c:pt>
                <c:pt idx="659">
                  <c:v>13.46</c:v>
                </c:pt>
                <c:pt idx="660">
                  <c:v>13.43</c:v>
                </c:pt>
                <c:pt idx="661">
                  <c:v>13.43</c:v>
                </c:pt>
                <c:pt idx="662">
                  <c:v>13.4</c:v>
                </c:pt>
                <c:pt idx="663">
                  <c:v>13.35</c:v>
                </c:pt>
                <c:pt idx="664">
                  <c:v>13.29</c:v>
                </c:pt>
                <c:pt idx="665">
                  <c:v>13.26</c:v>
                </c:pt>
                <c:pt idx="666">
                  <c:v>13.23</c:v>
                </c:pt>
                <c:pt idx="667">
                  <c:v>13.19</c:v>
                </c:pt>
                <c:pt idx="668">
                  <c:v>13.25</c:v>
                </c:pt>
                <c:pt idx="669">
                  <c:v>13.23</c:v>
                </c:pt>
                <c:pt idx="670">
                  <c:v>13.3</c:v>
                </c:pt>
                <c:pt idx="671">
                  <c:v>13.37</c:v>
                </c:pt>
                <c:pt idx="672">
                  <c:v>13.48</c:v>
                </c:pt>
                <c:pt idx="673">
                  <c:v>13.55</c:v>
                </c:pt>
                <c:pt idx="674">
                  <c:v>13.63</c:v>
                </c:pt>
                <c:pt idx="675">
                  <c:v>13.58</c:v>
                </c:pt>
                <c:pt idx="676">
                  <c:v>13.67</c:v>
                </c:pt>
                <c:pt idx="677">
                  <c:v>13.73</c:v>
                </c:pt>
                <c:pt idx="678">
                  <c:v>13.78</c:v>
                </c:pt>
                <c:pt idx="679">
                  <c:v>13.87</c:v>
                </c:pt>
                <c:pt idx="680">
                  <c:v>14.04</c:v>
                </c:pt>
                <c:pt idx="681">
                  <c:v>14.08</c:v>
                </c:pt>
                <c:pt idx="682">
                  <c:v>14.29</c:v>
                </c:pt>
                <c:pt idx="683">
                  <c:v>14.33</c:v>
                </c:pt>
                <c:pt idx="684">
                  <c:v>14.47</c:v>
                </c:pt>
                <c:pt idx="685">
                  <c:v>14.49</c:v>
                </c:pt>
                <c:pt idx="686">
                  <c:v>14.5</c:v>
                </c:pt>
                <c:pt idx="687">
                  <c:v>14.66</c:v>
                </c:pt>
                <c:pt idx="688">
                  <c:v>14.68</c:v>
                </c:pt>
                <c:pt idx="689">
                  <c:v>14.66</c:v>
                </c:pt>
                <c:pt idx="690">
                  <c:v>14.67</c:v>
                </c:pt>
                <c:pt idx="691">
                  <c:v>14.68</c:v>
                </c:pt>
                <c:pt idx="692">
                  <c:v>14.54</c:v>
                </c:pt>
                <c:pt idx="693">
                  <c:v>14.39</c:v>
                </c:pt>
                <c:pt idx="694">
                  <c:v>14.36</c:v>
                </c:pt>
                <c:pt idx="695">
                  <c:v>14.38</c:v>
                </c:pt>
                <c:pt idx="696">
                  <c:v>14.42</c:v>
                </c:pt>
                <c:pt idx="697">
                  <c:v>14.43</c:v>
                </c:pt>
                <c:pt idx="698">
                  <c:v>14.29</c:v>
                </c:pt>
                <c:pt idx="699">
                  <c:v>14.26</c:v>
                </c:pt>
                <c:pt idx="700">
                  <c:v>14.18</c:v>
                </c:pt>
                <c:pt idx="701">
                  <c:v>14.19</c:v>
                </c:pt>
                <c:pt idx="702">
                  <c:v>14.1</c:v>
                </c:pt>
                <c:pt idx="703">
                  <c:v>14.05</c:v>
                </c:pt>
                <c:pt idx="704">
                  <c:v>13.85</c:v>
                </c:pt>
                <c:pt idx="705">
                  <c:v>13.74</c:v>
                </c:pt>
                <c:pt idx="706">
                  <c:v>13.63</c:v>
                </c:pt>
                <c:pt idx="707">
                  <c:v>13.55</c:v>
                </c:pt>
                <c:pt idx="708">
                  <c:v>13.42</c:v>
                </c:pt>
                <c:pt idx="709">
                  <c:v>13.2</c:v>
                </c:pt>
                <c:pt idx="710">
                  <c:v>13.2</c:v>
                </c:pt>
                <c:pt idx="711">
                  <c:v>13.18</c:v>
                </c:pt>
                <c:pt idx="712">
                  <c:v>13.14</c:v>
                </c:pt>
                <c:pt idx="713">
                  <c:v>13.1</c:v>
                </c:pt>
                <c:pt idx="714">
                  <c:v>13.12</c:v>
                </c:pt>
                <c:pt idx="715">
                  <c:v>13.12</c:v>
                </c:pt>
                <c:pt idx="716">
                  <c:v>12.96</c:v>
                </c:pt>
                <c:pt idx="717">
                  <c:v>12.93</c:v>
                </c:pt>
                <c:pt idx="718">
                  <c:v>12.91</c:v>
                </c:pt>
                <c:pt idx="719">
                  <c:v>12.9</c:v>
                </c:pt>
                <c:pt idx="720">
                  <c:v>12.94</c:v>
                </c:pt>
                <c:pt idx="721">
                  <c:v>13.02</c:v>
                </c:pt>
                <c:pt idx="722">
                  <c:v>13.1</c:v>
                </c:pt>
                <c:pt idx="723">
                  <c:v>13.2</c:v>
                </c:pt>
                <c:pt idx="724">
                  <c:v>13.24</c:v>
                </c:pt>
                <c:pt idx="725">
                  <c:v>13.29</c:v>
                </c:pt>
                <c:pt idx="726">
                  <c:v>13.27</c:v>
                </c:pt>
                <c:pt idx="727">
                  <c:v>13.23</c:v>
                </c:pt>
                <c:pt idx="728">
                  <c:v>13.16</c:v>
                </c:pt>
                <c:pt idx="729">
                  <c:v>13.12</c:v>
                </c:pt>
                <c:pt idx="730">
                  <c:v>13.07</c:v>
                </c:pt>
                <c:pt idx="731">
                  <c:v>13.02</c:v>
                </c:pt>
                <c:pt idx="732">
                  <c:v>12.94</c:v>
                </c:pt>
                <c:pt idx="733">
                  <c:v>12.83</c:v>
                </c:pt>
                <c:pt idx="734">
                  <c:v>12.71</c:v>
                </c:pt>
                <c:pt idx="735">
                  <c:v>12.39</c:v>
                </c:pt>
                <c:pt idx="736">
                  <c:v>12.27</c:v>
                </c:pt>
                <c:pt idx="737">
                  <c:v>12.05</c:v>
                </c:pt>
                <c:pt idx="738">
                  <c:v>12.15</c:v>
                </c:pt>
                <c:pt idx="739">
                  <c:v>12.13</c:v>
                </c:pt>
                <c:pt idx="740">
                  <c:v>12.03</c:v>
                </c:pt>
                <c:pt idx="741">
                  <c:v>11.94</c:v>
                </c:pt>
                <c:pt idx="742">
                  <c:v>12.03</c:v>
                </c:pt>
                <c:pt idx="743">
                  <c:v>12.17</c:v>
                </c:pt>
                <c:pt idx="744">
                  <c:v>12.23</c:v>
                </c:pt>
                <c:pt idx="745">
                  <c:v>12.24</c:v>
                </c:pt>
                <c:pt idx="746">
                  <c:v>12.18</c:v>
                </c:pt>
                <c:pt idx="747">
                  <c:v>12.11</c:v>
                </c:pt>
                <c:pt idx="748">
                  <c:v>12.15</c:v>
                </c:pt>
                <c:pt idx="749">
                  <c:v>12.24</c:v>
                </c:pt>
                <c:pt idx="750">
                  <c:v>12.21</c:v>
                </c:pt>
                <c:pt idx="751">
                  <c:v>12.17</c:v>
                </c:pt>
                <c:pt idx="752">
                  <c:v>12.17</c:v>
                </c:pt>
                <c:pt idx="753">
                  <c:v>12.17</c:v>
                </c:pt>
                <c:pt idx="754">
                  <c:v>12.13</c:v>
                </c:pt>
                <c:pt idx="755">
                  <c:v>12.07</c:v>
                </c:pt>
                <c:pt idx="756">
                  <c:v>12.01</c:v>
                </c:pt>
                <c:pt idx="757">
                  <c:v>11.9</c:v>
                </c:pt>
                <c:pt idx="758">
                  <c:v>11.79</c:v>
                </c:pt>
                <c:pt idx="759">
                  <c:v>11.64</c:v>
                </c:pt>
                <c:pt idx="760">
                  <c:v>11.58</c:v>
                </c:pt>
                <c:pt idx="761">
                  <c:v>11.5</c:v>
                </c:pt>
                <c:pt idx="762">
                  <c:v>11.31</c:v>
                </c:pt>
                <c:pt idx="763">
                  <c:v>11.14</c:v>
                </c:pt>
                <c:pt idx="764">
                  <c:v>11.09</c:v>
                </c:pt>
                <c:pt idx="765">
                  <c:v>10.81</c:v>
                </c:pt>
                <c:pt idx="766">
                  <c:v>10.77</c:v>
                </c:pt>
                <c:pt idx="767">
                  <c:v>10.99</c:v>
                </c:pt>
                <c:pt idx="768">
                  <c:v>10.97</c:v>
                </c:pt>
                <c:pt idx="769">
                  <c:v>10.89</c:v>
                </c:pt>
                <c:pt idx="770">
                  <c:v>10.85</c:v>
                </c:pt>
                <c:pt idx="771">
                  <c:v>10.8</c:v>
                </c:pt>
                <c:pt idx="772">
                  <c:v>10.68</c:v>
                </c:pt>
                <c:pt idx="773">
                  <c:v>10.51</c:v>
                </c:pt>
                <c:pt idx="774">
                  <c:v>10.199999999999999</c:v>
                </c:pt>
                <c:pt idx="775">
                  <c:v>10.01</c:v>
                </c:pt>
                <c:pt idx="776">
                  <c:v>10.01</c:v>
                </c:pt>
                <c:pt idx="777">
                  <c:v>10.1</c:v>
                </c:pt>
                <c:pt idx="778">
                  <c:v>9.99</c:v>
                </c:pt>
                <c:pt idx="779">
                  <c:v>9.98</c:v>
                </c:pt>
                <c:pt idx="780">
                  <c:v>9.92</c:v>
                </c:pt>
                <c:pt idx="781">
                  <c:v>9.86</c:v>
                </c:pt>
                <c:pt idx="782">
                  <c:v>9.9</c:v>
                </c:pt>
                <c:pt idx="783">
                  <c:v>10</c:v>
                </c:pt>
                <c:pt idx="784">
                  <c:v>10.08</c:v>
                </c:pt>
                <c:pt idx="785">
                  <c:v>10.36</c:v>
                </c:pt>
                <c:pt idx="786">
                  <c:v>10.38</c:v>
                </c:pt>
                <c:pt idx="787">
                  <c:v>10.74</c:v>
                </c:pt>
                <c:pt idx="788">
                  <c:v>10.76</c:v>
                </c:pt>
                <c:pt idx="789">
                  <c:v>10.61</c:v>
                </c:pt>
                <c:pt idx="790">
                  <c:v>10.62</c:v>
                </c:pt>
                <c:pt idx="791">
                  <c:v>10.61</c:v>
                </c:pt>
                <c:pt idx="792">
                  <c:v>10.59</c:v>
                </c:pt>
                <c:pt idx="793">
                  <c:v>10.43</c:v>
                </c:pt>
                <c:pt idx="794">
                  <c:v>10.4</c:v>
                </c:pt>
                <c:pt idx="795">
                  <c:v>10.4</c:v>
                </c:pt>
                <c:pt idx="796">
                  <c:v>10.4</c:v>
                </c:pt>
                <c:pt idx="797">
                  <c:v>10.23</c:v>
                </c:pt>
                <c:pt idx="798">
                  <c:v>10.039999999999999</c:v>
                </c:pt>
                <c:pt idx="799">
                  <c:v>9.93</c:v>
                </c:pt>
                <c:pt idx="800">
                  <c:v>9.9</c:v>
                </c:pt>
                <c:pt idx="801">
                  <c:v>9.9600000000000009</c:v>
                </c:pt>
                <c:pt idx="802">
                  <c:v>10.07</c:v>
                </c:pt>
                <c:pt idx="803">
                  <c:v>10.1</c:v>
                </c:pt>
                <c:pt idx="804">
                  <c:v>10.08</c:v>
                </c:pt>
                <c:pt idx="805">
                  <c:v>9.99</c:v>
                </c:pt>
                <c:pt idx="806">
                  <c:v>9.9600000000000009</c:v>
                </c:pt>
                <c:pt idx="807">
                  <c:v>9.9499999999999993</c:v>
                </c:pt>
                <c:pt idx="808">
                  <c:v>9.89</c:v>
                </c:pt>
                <c:pt idx="809">
                  <c:v>9.83</c:v>
                </c:pt>
                <c:pt idx="810">
                  <c:v>9.81</c:v>
                </c:pt>
                <c:pt idx="811">
                  <c:v>9.64</c:v>
                </c:pt>
                <c:pt idx="812">
                  <c:v>9.5</c:v>
                </c:pt>
                <c:pt idx="813">
                  <c:v>9.3000000000000007</c:v>
                </c:pt>
                <c:pt idx="814">
                  <c:v>9.35</c:v>
                </c:pt>
                <c:pt idx="815">
                  <c:v>9.3000000000000007</c:v>
                </c:pt>
                <c:pt idx="816">
                  <c:v>9.2899999999999991</c:v>
                </c:pt>
                <c:pt idx="817">
                  <c:v>9.3699999999999992</c:v>
                </c:pt>
                <c:pt idx="818">
                  <c:v>9.32</c:v>
                </c:pt>
                <c:pt idx="819">
                  <c:v>9.2100000000000009</c:v>
                </c:pt>
                <c:pt idx="820">
                  <c:v>9.0399999999999991</c:v>
                </c:pt>
                <c:pt idx="821">
                  <c:v>9.08</c:v>
                </c:pt>
                <c:pt idx="822">
                  <c:v>9.06</c:v>
                </c:pt>
                <c:pt idx="823">
                  <c:v>9.09</c:v>
                </c:pt>
                <c:pt idx="824">
                  <c:v>9.11</c:v>
                </c:pt>
                <c:pt idx="825">
                  <c:v>9.07</c:v>
                </c:pt>
                <c:pt idx="826">
                  <c:v>9.0299999999999994</c:v>
                </c:pt>
                <c:pt idx="827">
                  <c:v>9.0500000000000007</c:v>
                </c:pt>
                <c:pt idx="828">
                  <c:v>9.0299999999999994</c:v>
                </c:pt>
                <c:pt idx="829">
                  <c:v>9.0299999999999994</c:v>
                </c:pt>
                <c:pt idx="830">
                  <c:v>9.26</c:v>
                </c:pt>
                <c:pt idx="831">
                  <c:v>9.43</c:v>
                </c:pt>
                <c:pt idx="832">
                  <c:v>10.27</c:v>
                </c:pt>
                <c:pt idx="833">
                  <c:v>10.37</c:v>
                </c:pt>
                <c:pt idx="834">
                  <c:v>10.47</c:v>
                </c:pt>
                <c:pt idx="835">
                  <c:v>10.52</c:v>
                </c:pt>
                <c:pt idx="836">
                  <c:v>10.48</c:v>
                </c:pt>
                <c:pt idx="837">
                  <c:v>10.81</c:v>
                </c:pt>
                <c:pt idx="838">
                  <c:v>10.7</c:v>
                </c:pt>
                <c:pt idx="839">
                  <c:v>10.7</c:v>
                </c:pt>
                <c:pt idx="840">
                  <c:v>10.66</c:v>
                </c:pt>
                <c:pt idx="841">
                  <c:v>10.44</c:v>
                </c:pt>
                <c:pt idx="842">
                  <c:v>10.35</c:v>
                </c:pt>
                <c:pt idx="843">
                  <c:v>10.36</c:v>
                </c:pt>
                <c:pt idx="844">
                  <c:v>10.3</c:v>
                </c:pt>
                <c:pt idx="845">
                  <c:v>10.23</c:v>
                </c:pt>
                <c:pt idx="846">
                  <c:v>10.23</c:v>
                </c:pt>
                <c:pt idx="847">
                  <c:v>10.27</c:v>
                </c:pt>
                <c:pt idx="848">
                  <c:v>10.35</c:v>
                </c:pt>
                <c:pt idx="849">
                  <c:v>10.34</c:v>
                </c:pt>
                <c:pt idx="850">
                  <c:v>10.3</c:v>
                </c:pt>
                <c:pt idx="851">
                  <c:v>10.33</c:v>
                </c:pt>
                <c:pt idx="852">
                  <c:v>10.63</c:v>
                </c:pt>
                <c:pt idx="853">
                  <c:v>10.91</c:v>
                </c:pt>
                <c:pt idx="854">
                  <c:v>10.99</c:v>
                </c:pt>
                <c:pt idx="855">
                  <c:v>11.02</c:v>
                </c:pt>
                <c:pt idx="856">
                  <c:v>11.18</c:v>
                </c:pt>
                <c:pt idx="857">
                  <c:v>11.21</c:v>
                </c:pt>
                <c:pt idx="858">
                  <c:v>11.58</c:v>
                </c:pt>
                <c:pt idx="859">
                  <c:v>11.36</c:v>
                </c:pt>
                <c:pt idx="860">
                  <c:v>10.97</c:v>
                </c:pt>
                <c:pt idx="861">
                  <c:v>10.79</c:v>
                </c:pt>
                <c:pt idx="862">
                  <c:v>10.66</c:v>
                </c:pt>
                <c:pt idx="863">
                  <c:v>10.6</c:v>
                </c:pt>
                <c:pt idx="864">
                  <c:v>10.55</c:v>
                </c:pt>
                <c:pt idx="865">
                  <c:v>10.6</c:v>
                </c:pt>
                <c:pt idx="866">
                  <c:v>10.66</c:v>
                </c:pt>
                <c:pt idx="867">
                  <c:v>10.69</c:v>
                </c:pt>
                <c:pt idx="868">
                  <c:v>10.625</c:v>
                </c:pt>
                <c:pt idx="869">
                  <c:v>10.5</c:v>
                </c:pt>
                <c:pt idx="870">
                  <c:v>10.53</c:v>
                </c:pt>
                <c:pt idx="871">
                  <c:v>10.34</c:v>
                </c:pt>
                <c:pt idx="872">
                  <c:v>10.16</c:v>
                </c:pt>
                <c:pt idx="873">
                  <c:v>9.94</c:v>
                </c:pt>
                <c:pt idx="874">
                  <c:v>9.84</c:v>
                </c:pt>
                <c:pt idx="875">
                  <c:v>9.92</c:v>
                </c:pt>
                <c:pt idx="876">
                  <c:v>9.8699999999999992</c:v>
                </c:pt>
                <c:pt idx="877">
                  <c:v>9.85</c:v>
                </c:pt>
                <c:pt idx="878">
                  <c:v>9.9600000000000009</c:v>
                </c:pt>
                <c:pt idx="879">
                  <c:v>9.92</c:v>
                </c:pt>
                <c:pt idx="880">
                  <c:v>9.99</c:v>
                </c:pt>
                <c:pt idx="881">
                  <c:v>10.050000000000001</c:v>
                </c:pt>
                <c:pt idx="882">
                  <c:v>10.19</c:v>
                </c:pt>
                <c:pt idx="883">
                  <c:v>10.19</c:v>
                </c:pt>
                <c:pt idx="884">
                  <c:v>10.3</c:v>
                </c:pt>
                <c:pt idx="885">
                  <c:v>10.28</c:v>
                </c:pt>
                <c:pt idx="886">
                  <c:v>10.32</c:v>
                </c:pt>
                <c:pt idx="887">
                  <c:v>10.4</c:v>
                </c:pt>
                <c:pt idx="888">
                  <c:v>10.52</c:v>
                </c:pt>
                <c:pt idx="889">
                  <c:v>10.58</c:v>
                </c:pt>
                <c:pt idx="890">
                  <c:v>10.58</c:v>
                </c:pt>
                <c:pt idx="891">
                  <c:v>10.51</c:v>
                </c:pt>
                <c:pt idx="892">
                  <c:v>10.35</c:v>
                </c:pt>
                <c:pt idx="893">
                  <c:v>10.4</c:v>
                </c:pt>
                <c:pt idx="894">
                  <c:v>10.39</c:v>
                </c:pt>
                <c:pt idx="895">
                  <c:v>10.38</c:v>
                </c:pt>
                <c:pt idx="896">
                  <c:v>10.44</c:v>
                </c:pt>
                <c:pt idx="897">
                  <c:v>10.46</c:v>
                </c:pt>
                <c:pt idx="898">
                  <c:v>10.49</c:v>
                </c:pt>
                <c:pt idx="899">
                  <c:v>10.44</c:v>
                </c:pt>
                <c:pt idx="900">
                  <c:v>10.57</c:v>
                </c:pt>
                <c:pt idx="901">
                  <c:v>10.71</c:v>
                </c:pt>
                <c:pt idx="902">
                  <c:v>10.67</c:v>
                </c:pt>
                <c:pt idx="903">
                  <c:v>10.65</c:v>
                </c:pt>
                <c:pt idx="904">
                  <c:v>10.53</c:v>
                </c:pt>
                <c:pt idx="905">
                  <c:v>10.4</c:v>
                </c:pt>
                <c:pt idx="906">
                  <c:v>10.4</c:v>
                </c:pt>
                <c:pt idx="907">
                  <c:v>10.42</c:v>
                </c:pt>
                <c:pt idx="908">
                  <c:v>10.38</c:v>
                </c:pt>
                <c:pt idx="909">
                  <c:v>10.33</c:v>
                </c:pt>
                <c:pt idx="910">
                  <c:v>10.28</c:v>
                </c:pt>
                <c:pt idx="911">
                  <c:v>10.220000000000001</c:v>
                </c:pt>
                <c:pt idx="912">
                  <c:v>10.119999999999999</c:v>
                </c:pt>
                <c:pt idx="913">
                  <c:v>10.24</c:v>
                </c:pt>
                <c:pt idx="914">
                  <c:v>10.31</c:v>
                </c:pt>
                <c:pt idx="915">
                  <c:v>10.39</c:v>
                </c:pt>
                <c:pt idx="916">
                  <c:v>10.44</c:v>
                </c:pt>
                <c:pt idx="917">
                  <c:v>10.46</c:v>
                </c:pt>
                <c:pt idx="918">
                  <c:v>10.71</c:v>
                </c:pt>
                <c:pt idx="919">
                  <c:v>10.725</c:v>
                </c:pt>
                <c:pt idx="920">
                  <c:v>10.8</c:v>
                </c:pt>
                <c:pt idx="921">
                  <c:v>10.81</c:v>
                </c:pt>
                <c:pt idx="922">
                  <c:v>10.71</c:v>
                </c:pt>
                <c:pt idx="923">
                  <c:v>10.6</c:v>
                </c:pt>
                <c:pt idx="924">
                  <c:v>10.55</c:v>
                </c:pt>
                <c:pt idx="925">
                  <c:v>10.56</c:v>
                </c:pt>
                <c:pt idx="926">
                  <c:v>10.69</c:v>
                </c:pt>
                <c:pt idx="927">
                  <c:v>10.78</c:v>
                </c:pt>
                <c:pt idx="928">
                  <c:v>10.91</c:v>
                </c:pt>
                <c:pt idx="929">
                  <c:v>10.86</c:v>
                </c:pt>
                <c:pt idx="930">
                  <c:v>10.98</c:v>
                </c:pt>
                <c:pt idx="931">
                  <c:v>11.22</c:v>
                </c:pt>
                <c:pt idx="932">
                  <c:v>11.19</c:v>
                </c:pt>
                <c:pt idx="933">
                  <c:v>11.07</c:v>
                </c:pt>
                <c:pt idx="934">
                  <c:v>11.11</c:v>
                </c:pt>
                <c:pt idx="935">
                  <c:v>10.99</c:v>
                </c:pt>
                <c:pt idx="936">
                  <c:v>11.03</c:v>
                </c:pt>
                <c:pt idx="937">
                  <c:v>10.97</c:v>
                </c:pt>
                <c:pt idx="938">
                  <c:v>10.93</c:v>
                </c:pt>
                <c:pt idx="939">
                  <c:v>10.69</c:v>
                </c:pt>
                <c:pt idx="940">
                  <c:v>10.5</c:v>
                </c:pt>
                <c:pt idx="941">
                  <c:v>10.48</c:v>
                </c:pt>
                <c:pt idx="942">
                  <c:v>10.199999999999999</c:v>
                </c:pt>
                <c:pt idx="943">
                  <c:v>10.039999999999999</c:v>
                </c:pt>
                <c:pt idx="944">
                  <c:v>10.19</c:v>
                </c:pt>
                <c:pt idx="945">
                  <c:v>10.07</c:v>
                </c:pt>
                <c:pt idx="946">
                  <c:v>10.029999999999999</c:v>
                </c:pt>
                <c:pt idx="947">
                  <c:v>9.82</c:v>
                </c:pt>
                <c:pt idx="948">
                  <c:v>9.8699999999999992</c:v>
                </c:pt>
                <c:pt idx="949">
                  <c:v>9.81</c:v>
                </c:pt>
                <c:pt idx="950">
                  <c:v>9.68</c:v>
                </c:pt>
                <c:pt idx="951">
                  <c:v>9.9600000000000009</c:v>
                </c:pt>
                <c:pt idx="952">
                  <c:v>10.09</c:v>
                </c:pt>
                <c:pt idx="953">
                  <c:v>10.210000000000001</c:v>
                </c:pt>
                <c:pt idx="954">
                  <c:v>10.220000000000001</c:v>
                </c:pt>
                <c:pt idx="955">
                  <c:v>10.17</c:v>
                </c:pt>
                <c:pt idx="956">
                  <c:v>10.050000000000001</c:v>
                </c:pt>
                <c:pt idx="957">
                  <c:v>10.029999999999999</c:v>
                </c:pt>
                <c:pt idx="958">
                  <c:v>10.16</c:v>
                </c:pt>
                <c:pt idx="959">
                  <c:v>10.1</c:v>
                </c:pt>
                <c:pt idx="960">
                  <c:v>9.9499999999999993</c:v>
                </c:pt>
                <c:pt idx="961">
                  <c:v>9.92</c:v>
                </c:pt>
                <c:pt idx="962">
                  <c:v>9.82</c:v>
                </c:pt>
                <c:pt idx="963">
                  <c:v>9.82</c:v>
                </c:pt>
                <c:pt idx="964">
                  <c:v>9.7899999999999991</c:v>
                </c:pt>
                <c:pt idx="965">
                  <c:v>9.7200000000000006</c:v>
                </c:pt>
                <c:pt idx="966">
                  <c:v>9.74</c:v>
                </c:pt>
                <c:pt idx="967">
                  <c:v>9.74</c:v>
                </c:pt>
                <c:pt idx="968">
                  <c:v>9.76</c:v>
                </c:pt>
                <c:pt idx="969">
                  <c:v>9.75</c:v>
                </c:pt>
                <c:pt idx="970">
                  <c:v>9.69</c:v>
                </c:pt>
                <c:pt idx="971">
                  <c:v>9.7799999999999994</c:v>
                </c:pt>
                <c:pt idx="972">
                  <c:v>9.83</c:v>
                </c:pt>
                <c:pt idx="973">
                  <c:v>9.8000000000000007</c:v>
                </c:pt>
                <c:pt idx="974">
                  <c:v>9.9</c:v>
                </c:pt>
                <c:pt idx="975">
                  <c:v>10.050000000000001</c:v>
                </c:pt>
                <c:pt idx="976">
                  <c:v>10.17</c:v>
                </c:pt>
                <c:pt idx="977">
                  <c:v>10.210000000000001</c:v>
                </c:pt>
                <c:pt idx="978">
                  <c:v>10.1</c:v>
                </c:pt>
                <c:pt idx="979">
                  <c:v>10.31</c:v>
                </c:pt>
                <c:pt idx="980">
                  <c:v>10.23</c:v>
                </c:pt>
                <c:pt idx="981">
                  <c:v>10.29</c:v>
                </c:pt>
                <c:pt idx="982">
                  <c:v>10.34</c:v>
                </c:pt>
                <c:pt idx="983">
                  <c:v>10.26</c:v>
                </c:pt>
                <c:pt idx="984">
                  <c:v>10.220000000000001</c:v>
                </c:pt>
                <c:pt idx="985">
                  <c:v>10.26</c:v>
                </c:pt>
                <c:pt idx="986">
                  <c:v>10.25</c:v>
                </c:pt>
                <c:pt idx="987">
                  <c:v>10.41</c:v>
                </c:pt>
                <c:pt idx="988">
                  <c:v>10.56</c:v>
                </c:pt>
                <c:pt idx="989">
                  <c:v>10.67</c:v>
                </c:pt>
                <c:pt idx="990">
                  <c:v>10.54</c:v>
                </c:pt>
                <c:pt idx="991">
                  <c:v>10.37</c:v>
                </c:pt>
                <c:pt idx="992">
                  <c:v>10.33</c:v>
                </c:pt>
                <c:pt idx="993">
                  <c:v>10.29</c:v>
                </c:pt>
                <c:pt idx="994">
                  <c:v>10.1</c:v>
                </c:pt>
                <c:pt idx="995">
                  <c:v>10.119999999999999</c:v>
                </c:pt>
                <c:pt idx="996">
                  <c:v>10.16</c:v>
                </c:pt>
                <c:pt idx="997">
                  <c:v>10.15</c:v>
                </c:pt>
                <c:pt idx="998">
                  <c:v>10.06</c:v>
                </c:pt>
                <c:pt idx="999">
                  <c:v>10.11</c:v>
                </c:pt>
                <c:pt idx="1000">
                  <c:v>9.99</c:v>
                </c:pt>
                <c:pt idx="1001">
                  <c:v>9.98</c:v>
                </c:pt>
                <c:pt idx="1002">
                  <c:v>9.84</c:v>
                </c:pt>
                <c:pt idx="1003">
                  <c:v>10.08</c:v>
                </c:pt>
                <c:pt idx="1004">
                  <c:v>10.050000000000001</c:v>
                </c:pt>
                <c:pt idx="1005">
                  <c:v>10.29</c:v>
                </c:pt>
                <c:pt idx="1006">
                  <c:v>10.24</c:v>
                </c:pt>
                <c:pt idx="1007">
                  <c:v>10.19</c:v>
                </c:pt>
                <c:pt idx="1008">
                  <c:v>10.130000000000001</c:v>
                </c:pt>
                <c:pt idx="1009">
                  <c:v>10.16</c:v>
                </c:pt>
                <c:pt idx="1010">
                  <c:v>10.220000000000001</c:v>
                </c:pt>
                <c:pt idx="1011">
                  <c:v>10.08</c:v>
                </c:pt>
                <c:pt idx="1012">
                  <c:v>10.220000000000001</c:v>
                </c:pt>
                <c:pt idx="1013">
                  <c:v>10.24</c:v>
                </c:pt>
                <c:pt idx="1014">
                  <c:v>10.17</c:v>
                </c:pt>
                <c:pt idx="1015">
                  <c:v>10.130000000000001</c:v>
                </c:pt>
                <c:pt idx="1016">
                  <c:v>10.09</c:v>
                </c:pt>
                <c:pt idx="1017">
                  <c:v>10.02</c:v>
                </c:pt>
                <c:pt idx="1018">
                  <c:v>9.93</c:v>
                </c:pt>
                <c:pt idx="1019">
                  <c:v>9.9</c:v>
                </c:pt>
                <c:pt idx="1020">
                  <c:v>9.81</c:v>
                </c:pt>
                <c:pt idx="1021">
                  <c:v>9.56</c:v>
                </c:pt>
                <c:pt idx="1022">
                  <c:v>9.64</c:v>
                </c:pt>
                <c:pt idx="1023">
                  <c:v>9.68</c:v>
                </c:pt>
                <c:pt idx="1024">
                  <c:v>9.56</c:v>
                </c:pt>
                <c:pt idx="1025">
                  <c:v>9.6300000000000008</c:v>
                </c:pt>
                <c:pt idx="1026">
                  <c:v>9.75</c:v>
                </c:pt>
                <c:pt idx="1027">
                  <c:v>9.61</c:v>
                </c:pt>
                <c:pt idx="1028">
                  <c:v>9.56</c:v>
                </c:pt>
                <c:pt idx="1029">
                  <c:v>9.36</c:v>
                </c:pt>
                <c:pt idx="1030">
                  <c:v>9.25</c:v>
                </c:pt>
                <c:pt idx="1031">
                  <c:v>9.2899999999999991</c:v>
                </c:pt>
                <c:pt idx="1032">
                  <c:v>9.4</c:v>
                </c:pt>
                <c:pt idx="1033">
                  <c:v>9.49</c:v>
                </c:pt>
                <c:pt idx="1034">
                  <c:v>9.5</c:v>
                </c:pt>
                <c:pt idx="1035">
                  <c:v>9.59</c:v>
                </c:pt>
                <c:pt idx="1036">
                  <c:v>9.52</c:v>
                </c:pt>
                <c:pt idx="1037">
                  <c:v>9.49</c:v>
                </c:pt>
                <c:pt idx="1038">
                  <c:v>9.48</c:v>
                </c:pt>
                <c:pt idx="1039">
                  <c:v>9.4700000000000006</c:v>
                </c:pt>
                <c:pt idx="1040">
                  <c:v>9.5299999999999994</c:v>
                </c:pt>
                <c:pt idx="1041">
                  <c:v>9.4700000000000006</c:v>
                </c:pt>
                <c:pt idx="1042">
                  <c:v>9.4700000000000006</c:v>
                </c:pt>
                <c:pt idx="1043">
                  <c:v>9.5</c:v>
                </c:pt>
                <c:pt idx="1044">
                  <c:v>9.4700000000000006</c:v>
                </c:pt>
                <c:pt idx="1045">
                  <c:v>9.4499999999999993</c:v>
                </c:pt>
                <c:pt idx="1046">
                  <c:v>9.48</c:v>
                </c:pt>
                <c:pt idx="1047">
                  <c:v>9.66</c:v>
                </c:pt>
                <c:pt idx="1048">
                  <c:v>9.65</c:v>
                </c:pt>
                <c:pt idx="1049">
                  <c:v>9.67</c:v>
                </c:pt>
                <c:pt idx="1050">
                  <c:v>9.6199999999999992</c:v>
                </c:pt>
                <c:pt idx="1051">
                  <c:v>9.64</c:v>
                </c:pt>
                <c:pt idx="1052">
                  <c:v>9.5399999999999991</c:v>
                </c:pt>
                <c:pt idx="1053">
                  <c:v>9.5</c:v>
                </c:pt>
                <c:pt idx="1054">
                  <c:v>9.44</c:v>
                </c:pt>
                <c:pt idx="1055">
                  <c:v>9.27</c:v>
                </c:pt>
                <c:pt idx="1056">
                  <c:v>9.19</c:v>
                </c:pt>
                <c:pt idx="1057">
                  <c:v>9.17</c:v>
                </c:pt>
                <c:pt idx="1058">
                  <c:v>9.15</c:v>
                </c:pt>
                <c:pt idx="1059">
                  <c:v>9.14</c:v>
                </c:pt>
                <c:pt idx="1060">
                  <c:v>9.02</c:v>
                </c:pt>
                <c:pt idx="1061">
                  <c:v>8.9499999999999993</c:v>
                </c:pt>
                <c:pt idx="1062">
                  <c:v>8.92</c:v>
                </c:pt>
                <c:pt idx="1063">
                  <c:v>8.8699999999999992</c:v>
                </c:pt>
                <c:pt idx="1064">
                  <c:v>8.82</c:v>
                </c:pt>
                <c:pt idx="1065">
                  <c:v>8.82</c:v>
                </c:pt>
                <c:pt idx="1066">
                  <c:v>8.91</c:v>
                </c:pt>
                <c:pt idx="1067">
                  <c:v>8.7799999999999994</c:v>
                </c:pt>
                <c:pt idx="1068">
                  <c:v>8.76</c:v>
                </c:pt>
                <c:pt idx="1069">
                  <c:v>8.69</c:v>
                </c:pt>
                <c:pt idx="1070">
                  <c:v>8.6300000000000008</c:v>
                </c:pt>
                <c:pt idx="1071">
                  <c:v>8.6999999999999993</c:v>
                </c:pt>
                <c:pt idx="1072">
                  <c:v>8.6199999999999992</c:v>
                </c:pt>
                <c:pt idx="1073">
                  <c:v>8.5299999999999994</c:v>
                </c:pt>
                <c:pt idx="1074">
                  <c:v>8.49</c:v>
                </c:pt>
                <c:pt idx="1075">
                  <c:v>8.35</c:v>
                </c:pt>
                <c:pt idx="1076">
                  <c:v>8.24</c:v>
                </c:pt>
                <c:pt idx="1077">
                  <c:v>8.23</c:v>
                </c:pt>
                <c:pt idx="1078">
                  <c:v>8.4499999999999993</c:v>
                </c:pt>
                <c:pt idx="1079">
                  <c:v>8.56</c:v>
                </c:pt>
                <c:pt idx="1080">
                  <c:v>8.68</c:v>
                </c:pt>
                <c:pt idx="1081">
                  <c:v>8.67</c:v>
                </c:pt>
                <c:pt idx="1082">
                  <c:v>8.73</c:v>
                </c:pt>
                <c:pt idx="1083">
                  <c:v>8.82</c:v>
                </c:pt>
                <c:pt idx="1084">
                  <c:v>8.83</c:v>
                </c:pt>
                <c:pt idx="1085">
                  <c:v>8.85</c:v>
                </c:pt>
                <c:pt idx="1086">
                  <c:v>8.8800000000000008</c:v>
                </c:pt>
                <c:pt idx="1087">
                  <c:v>9.0299999999999994</c:v>
                </c:pt>
                <c:pt idx="1088">
                  <c:v>8.98</c:v>
                </c:pt>
                <c:pt idx="1089">
                  <c:v>8.9600000000000009</c:v>
                </c:pt>
                <c:pt idx="1090">
                  <c:v>8.84</c:v>
                </c:pt>
                <c:pt idx="1091">
                  <c:v>8.76</c:v>
                </c:pt>
                <c:pt idx="1092">
                  <c:v>8.85</c:v>
                </c:pt>
                <c:pt idx="1093">
                  <c:v>8.84</c:v>
                </c:pt>
                <c:pt idx="1094">
                  <c:v>8.75</c:v>
                </c:pt>
                <c:pt idx="1095">
                  <c:v>8.64</c:v>
                </c:pt>
                <c:pt idx="1096">
                  <c:v>8.5299999999999994</c:v>
                </c:pt>
                <c:pt idx="1097">
                  <c:v>8.6</c:v>
                </c:pt>
                <c:pt idx="1098">
                  <c:v>8.59</c:v>
                </c:pt>
                <c:pt idx="1099">
                  <c:v>8.5399999999999991</c:v>
                </c:pt>
                <c:pt idx="1100">
                  <c:v>8.48</c:v>
                </c:pt>
                <c:pt idx="1101">
                  <c:v>8.43</c:v>
                </c:pt>
                <c:pt idx="1102">
                  <c:v>8.2899999999999991</c:v>
                </c:pt>
                <c:pt idx="1103">
                  <c:v>8.1300000000000008</c:v>
                </c:pt>
                <c:pt idx="1104">
                  <c:v>8.09</c:v>
                </c:pt>
                <c:pt idx="1105">
                  <c:v>8.08</c:v>
                </c:pt>
                <c:pt idx="1106">
                  <c:v>8.0500000000000007</c:v>
                </c:pt>
                <c:pt idx="1107">
                  <c:v>8.06</c:v>
                </c:pt>
                <c:pt idx="1108">
                  <c:v>7.96</c:v>
                </c:pt>
                <c:pt idx="1109">
                  <c:v>7.87</c:v>
                </c:pt>
                <c:pt idx="1110">
                  <c:v>8.01</c:v>
                </c:pt>
                <c:pt idx="1111">
                  <c:v>7.94</c:v>
                </c:pt>
                <c:pt idx="1112">
                  <c:v>7.84</c:v>
                </c:pt>
                <c:pt idx="1113">
                  <c:v>7.89</c:v>
                </c:pt>
                <c:pt idx="1114">
                  <c:v>8.02</c:v>
                </c:pt>
                <c:pt idx="1115">
                  <c:v>7.93</c:v>
                </c:pt>
                <c:pt idx="1116">
                  <c:v>8.01</c:v>
                </c:pt>
                <c:pt idx="1117">
                  <c:v>8.06</c:v>
                </c:pt>
                <c:pt idx="1118">
                  <c:v>8.23</c:v>
                </c:pt>
                <c:pt idx="1119">
                  <c:v>8.2100000000000009</c:v>
                </c:pt>
                <c:pt idx="1120">
                  <c:v>8.2899999999999991</c:v>
                </c:pt>
                <c:pt idx="1121">
                  <c:v>8.32</c:v>
                </c:pt>
                <c:pt idx="1122">
                  <c:v>8.32</c:v>
                </c:pt>
                <c:pt idx="1123">
                  <c:v>8.2899999999999991</c:v>
                </c:pt>
                <c:pt idx="1124">
                  <c:v>8.34</c:v>
                </c:pt>
                <c:pt idx="1125">
                  <c:v>8.23</c:v>
                </c:pt>
                <c:pt idx="1126">
                  <c:v>8.19</c:v>
                </c:pt>
                <c:pt idx="1127">
                  <c:v>8.1350000000000016</c:v>
                </c:pt>
                <c:pt idx="1128">
                  <c:v>8.07</c:v>
                </c:pt>
                <c:pt idx="1129">
                  <c:v>8.0399999999999991</c:v>
                </c:pt>
                <c:pt idx="1130">
                  <c:v>8</c:v>
                </c:pt>
                <c:pt idx="1131">
                  <c:v>7.86</c:v>
                </c:pt>
                <c:pt idx="1132">
                  <c:v>7.8</c:v>
                </c:pt>
                <c:pt idx="1133">
                  <c:v>7.75</c:v>
                </c:pt>
                <c:pt idx="1134">
                  <c:v>7.65</c:v>
                </c:pt>
                <c:pt idx="1135">
                  <c:v>7.53</c:v>
                </c:pt>
                <c:pt idx="1136">
                  <c:v>7.44</c:v>
                </c:pt>
                <c:pt idx="1137">
                  <c:v>7.47</c:v>
                </c:pt>
                <c:pt idx="1138">
                  <c:v>7.57</c:v>
                </c:pt>
                <c:pt idx="1139">
                  <c:v>7.5</c:v>
                </c:pt>
                <c:pt idx="1140">
                  <c:v>7.53</c:v>
                </c:pt>
                <c:pt idx="1141">
                  <c:v>7.57</c:v>
                </c:pt>
                <c:pt idx="1142">
                  <c:v>7.45</c:v>
                </c:pt>
                <c:pt idx="1143">
                  <c:v>7.38</c:v>
                </c:pt>
                <c:pt idx="1144">
                  <c:v>7.43</c:v>
                </c:pt>
                <c:pt idx="1145">
                  <c:v>7.42</c:v>
                </c:pt>
                <c:pt idx="1146">
                  <c:v>7.42</c:v>
                </c:pt>
                <c:pt idx="1147">
                  <c:v>7.52</c:v>
                </c:pt>
                <c:pt idx="1148">
                  <c:v>7.5</c:v>
                </c:pt>
                <c:pt idx="1149">
                  <c:v>7.47</c:v>
                </c:pt>
                <c:pt idx="1150">
                  <c:v>7.48</c:v>
                </c:pt>
                <c:pt idx="1151">
                  <c:v>7.38</c:v>
                </c:pt>
                <c:pt idx="1152">
                  <c:v>7.34</c:v>
                </c:pt>
                <c:pt idx="1153">
                  <c:v>7.23</c:v>
                </c:pt>
                <c:pt idx="1154">
                  <c:v>7.19</c:v>
                </c:pt>
                <c:pt idx="1155">
                  <c:v>7.16</c:v>
                </c:pt>
                <c:pt idx="1156">
                  <c:v>7.2</c:v>
                </c:pt>
                <c:pt idx="1157">
                  <c:v>7.25</c:v>
                </c:pt>
                <c:pt idx="1158">
                  <c:v>7.21</c:v>
                </c:pt>
                <c:pt idx="1159">
                  <c:v>7.17</c:v>
                </c:pt>
                <c:pt idx="1160">
                  <c:v>7.1</c:v>
                </c:pt>
                <c:pt idx="1161">
                  <c:v>6.97</c:v>
                </c:pt>
                <c:pt idx="1162">
                  <c:v>6.93</c:v>
                </c:pt>
                <c:pt idx="1163">
                  <c:v>6.82</c:v>
                </c:pt>
                <c:pt idx="1164">
                  <c:v>6.96</c:v>
                </c:pt>
                <c:pt idx="1165">
                  <c:v>6.95</c:v>
                </c:pt>
                <c:pt idx="1166">
                  <c:v>6.89</c:v>
                </c:pt>
                <c:pt idx="1167">
                  <c:v>6.87</c:v>
                </c:pt>
                <c:pt idx="1168">
                  <c:v>6.81</c:v>
                </c:pt>
                <c:pt idx="1169">
                  <c:v>6.74</c:v>
                </c:pt>
                <c:pt idx="1170">
                  <c:v>6.86</c:v>
                </c:pt>
                <c:pt idx="1171">
                  <c:v>7.11</c:v>
                </c:pt>
                <c:pt idx="1172">
                  <c:v>7.12</c:v>
                </c:pt>
                <c:pt idx="1173">
                  <c:v>7.08</c:v>
                </c:pt>
                <c:pt idx="1174">
                  <c:v>7.31</c:v>
                </c:pt>
                <c:pt idx="1175">
                  <c:v>7.25</c:v>
                </c:pt>
                <c:pt idx="1176">
                  <c:v>7.14</c:v>
                </c:pt>
                <c:pt idx="1177">
                  <c:v>7.17</c:v>
                </c:pt>
                <c:pt idx="1178">
                  <c:v>7.15</c:v>
                </c:pt>
                <c:pt idx="1179">
                  <c:v>7.23</c:v>
                </c:pt>
                <c:pt idx="1180">
                  <c:v>6.99</c:v>
                </c:pt>
                <c:pt idx="1181">
                  <c:v>7.05</c:v>
                </c:pt>
                <c:pt idx="1182">
                  <c:v>6.97</c:v>
                </c:pt>
                <c:pt idx="1183">
                  <c:v>6.97</c:v>
                </c:pt>
                <c:pt idx="1184">
                  <c:v>7.21</c:v>
                </c:pt>
                <c:pt idx="1185">
                  <c:v>7.11</c:v>
                </c:pt>
                <c:pt idx="1186">
                  <c:v>7.32</c:v>
                </c:pt>
                <c:pt idx="1187">
                  <c:v>7.51</c:v>
                </c:pt>
                <c:pt idx="1188">
                  <c:v>7.63</c:v>
                </c:pt>
                <c:pt idx="1189">
                  <c:v>7.76</c:v>
                </c:pt>
                <c:pt idx="1190">
                  <c:v>7.8</c:v>
                </c:pt>
                <c:pt idx="1191">
                  <c:v>8.0399999999999991</c:v>
                </c:pt>
                <c:pt idx="1192">
                  <c:v>8.4700000000000006</c:v>
                </c:pt>
                <c:pt idx="1193">
                  <c:v>8.26</c:v>
                </c:pt>
                <c:pt idx="1194">
                  <c:v>8.49</c:v>
                </c:pt>
                <c:pt idx="1195">
                  <c:v>8.32</c:v>
                </c:pt>
                <c:pt idx="1196">
                  <c:v>8.5299999999999994</c:v>
                </c:pt>
                <c:pt idx="1197">
                  <c:v>8.77</c:v>
                </c:pt>
                <c:pt idx="1198">
                  <c:v>8.56</c:v>
                </c:pt>
                <c:pt idx="1199">
                  <c:v>8.5299999999999994</c:v>
                </c:pt>
                <c:pt idx="1200">
                  <c:v>8.5500000000000007</c:v>
                </c:pt>
                <c:pt idx="1201">
                  <c:v>8.25</c:v>
                </c:pt>
                <c:pt idx="1202">
                  <c:v>8.33</c:v>
                </c:pt>
                <c:pt idx="1203">
                  <c:v>8.4600000000000009</c:v>
                </c:pt>
                <c:pt idx="1204">
                  <c:v>8.57</c:v>
                </c:pt>
                <c:pt idx="1205">
                  <c:v>8.68</c:v>
                </c:pt>
                <c:pt idx="1206">
                  <c:v>8.7200000000000006</c:v>
                </c:pt>
                <c:pt idx="1207">
                  <c:v>8.5299999999999994</c:v>
                </c:pt>
                <c:pt idx="1208">
                  <c:v>8.57</c:v>
                </c:pt>
                <c:pt idx="1209">
                  <c:v>8.3800000000000008</c:v>
                </c:pt>
                <c:pt idx="1210">
                  <c:v>8.57</c:v>
                </c:pt>
                <c:pt idx="1211">
                  <c:v>8.5399999999999991</c:v>
                </c:pt>
                <c:pt idx="1212">
                  <c:v>8.56</c:v>
                </c:pt>
                <c:pt idx="1213">
                  <c:v>8.48</c:v>
                </c:pt>
                <c:pt idx="1214">
                  <c:v>8.51</c:v>
                </c:pt>
                <c:pt idx="1215">
                  <c:v>8.66</c:v>
                </c:pt>
                <c:pt idx="1216">
                  <c:v>8.73</c:v>
                </c:pt>
                <c:pt idx="1217">
                  <c:v>8.82</c:v>
                </c:pt>
                <c:pt idx="1218">
                  <c:v>8.89</c:v>
                </c:pt>
                <c:pt idx="1219">
                  <c:v>8.93</c:v>
                </c:pt>
                <c:pt idx="1220">
                  <c:v>8.85</c:v>
                </c:pt>
                <c:pt idx="1221">
                  <c:v>9.0299999999999994</c:v>
                </c:pt>
                <c:pt idx="1222">
                  <c:v>9.0500000000000007</c:v>
                </c:pt>
                <c:pt idx="1223">
                  <c:v>9.19</c:v>
                </c:pt>
                <c:pt idx="1224">
                  <c:v>9.19</c:v>
                </c:pt>
                <c:pt idx="1225">
                  <c:v>9.25</c:v>
                </c:pt>
                <c:pt idx="1226">
                  <c:v>9.23</c:v>
                </c:pt>
                <c:pt idx="1227">
                  <c:v>9.15</c:v>
                </c:pt>
                <c:pt idx="1228">
                  <c:v>9.25</c:v>
                </c:pt>
                <c:pt idx="1229">
                  <c:v>9.18</c:v>
                </c:pt>
                <c:pt idx="1230">
                  <c:v>9.18</c:v>
                </c:pt>
                <c:pt idx="1231">
                  <c:v>9.2200000000000006</c:v>
                </c:pt>
                <c:pt idx="1232">
                  <c:v>9.19</c:v>
                </c:pt>
                <c:pt idx="1233">
                  <c:v>9.0500000000000007</c:v>
                </c:pt>
                <c:pt idx="1234">
                  <c:v>9.1300000000000008</c:v>
                </c:pt>
                <c:pt idx="1235">
                  <c:v>8.94</c:v>
                </c:pt>
                <c:pt idx="1236">
                  <c:v>8.8000000000000007</c:v>
                </c:pt>
                <c:pt idx="1237">
                  <c:v>8.84</c:v>
                </c:pt>
                <c:pt idx="1238">
                  <c:v>8.73</c:v>
                </c:pt>
                <c:pt idx="1239">
                  <c:v>8.5299999999999994</c:v>
                </c:pt>
                <c:pt idx="1240">
                  <c:v>8.6199999999999992</c:v>
                </c:pt>
                <c:pt idx="1241">
                  <c:v>8.3800000000000008</c:v>
                </c:pt>
                <c:pt idx="1242">
                  <c:v>8.4</c:v>
                </c:pt>
                <c:pt idx="1243">
                  <c:v>8.3800000000000008</c:v>
                </c:pt>
                <c:pt idx="1244">
                  <c:v>8.41</c:v>
                </c:pt>
                <c:pt idx="1245">
                  <c:v>8.3699999999999992</c:v>
                </c:pt>
                <c:pt idx="1246">
                  <c:v>8.24</c:v>
                </c:pt>
                <c:pt idx="1247">
                  <c:v>8.26</c:v>
                </c:pt>
                <c:pt idx="1248">
                  <c:v>8.27</c:v>
                </c:pt>
                <c:pt idx="1249">
                  <c:v>7.87</c:v>
                </c:pt>
                <c:pt idx="1250">
                  <c:v>7.83</c:v>
                </c:pt>
                <c:pt idx="1251">
                  <c:v>7.85</c:v>
                </c:pt>
                <c:pt idx="1252">
                  <c:v>7.71</c:v>
                </c:pt>
                <c:pt idx="1253">
                  <c:v>7.51</c:v>
                </c:pt>
                <c:pt idx="1254">
                  <c:v>7.55</c:v>
                </c:pt>
                <c:pt idx="1255">
                  <c:v>7.53</c:v>
                </c:pt>
                <c:pt idx="1256">
                  <c:v>7.53</c:v>
                </c:pt>
                <c:pt idx="1257">
                  <c:v>7.63</c:v>
                </c:pt>
                <c:pt idx="1258">
                  <c:v>7.41</c:v>
                </c:pt>
                <c:pt idx="1259">
                  <c:v>7.6</c:v>
                </c:pt>
                <c:pt idx="1260">
                  <c:v>7.79</c:v>
                </c:pt>
                <c:pt idx="1261">
                  <c:v>7.82</c:v>
                </c:pt>
                <c:pt idx="1262">
                  <c:v>7.8</c:v>
                </c:pt>
                <c:pt idx="1263">
                  <c:v>7.94</c:v>
                </c:pt>
                <c:pt idx="1264">
                  <c:v>7.88</c:v>
                </c:pt>
                <c:pt idx="1265">
                  <c:v>7.76</c:v>
                </c:pt>
                <c:pt idx="1266">
                  <c:v>7.63</c:v>
                </c:pt>
                <c:pt idx="1267">
                  <c:v>7.6</c:v>
                </c:pt>
                <c:pt idx="1268">
                  <c:v>7.57</c:v>
                </c:pt>
                <c:pt idx="1269">
                  <c:v>7.62</c:v>
                </c:pt>
                <c:pt idx="1270">
                  <c:v>7.57</c:v>
                </c:pt>
                <c:pt idx="1271">
                  <c:v>7.5</c:v>
                </c:pt>
                <c:pt idx="1272">
                  <c:v>7.38</c:v>
                </c:pt>
                <c:pt idx="1273">
                  <c:v>7.45</c:v>
                </c:pt>
                <c:pt idx="1274">
                  <c:v>7.44</c:v>
                </c:pt>
                <c:pt idx="1275">
                  <c:v>7.37</c:v>
                </c:pt>
                <c:pt idx="1276">
                  <c:v>7.35</c:v>
                </c:pt>
                <c:pt idx="1277">
                  <c:v>7.35</c:v>
                </c:pt>
                <c:pt idx="1278">
                  <c:v>7.33</c:v>
                </c:pt>
                <c:pt idx="1279">
                  <c:v>7.18</c:v>
                </c:pt>
                <c:pt idx="1280">
                  <c:v>7.15</c:v>
                </c:pt>
                <c:pt idx="1281">
                  <c:v>7.23</c:v>
                </c:pt>
                <c:pt idx="1282">
                  <c:v>7.11</c:v>
                </c:pt>
                <c:pt idx="1283">
                  <c:v>7.02</c:v>
                </c:pt>
                <c:pt idx="1284">
                  <c:v>7.08</c:v>
                </c:pt>
                <c:pt idx="1285">
                  <c:v>7.02</c:v>
                </c:pt>
                <c:pt idx="1286">
                  <c:v>7</c:v>
                </c:pt>
                <c:pt idx="1287">
                  <c:v>7.02</c:v>
                </c:pt>
                <c:pt idx="1288">
                  <c:v>7.02</c:v>
                </c:pt>
                <c:pt idx="1289">
                  <c:v>6.94</c:v>
                </c:pt>
                <c:pt idx="1290">
                  <c:v>7.32</c:v>
                </c:pt>
                <c:pt idx="1291">
                  <c:v>7.41</c:v>
                </c:pt>
                <c:pt idx="1292">
                  <c:v>7.38</c:v>
                </c:pt>
                <c:pt idx="1293">
                  <c:v>7.83</c:v>
                </c:pt>
                <c:pt idx="1294">
                  <c:v>7.81</c:v>
                </c:pt>
                <c:pt idx="1295">
                  <c:v>7.69</c:v>
                </c:pt>
                <c:pt idx="1296">
                  <c:v>7.78</c:v>
                </c:pt>
                <c:pt idx="1297">
                  <c:v>8.0500000000000007</c:v>
                </c:pt>
                <c:pt idx="1298">
                  <c:v>7.95</c:v>
                </c:pt>
                <c:pt idx="1299">
                  <c:v>7.92</c:v>
                </c:pt>
                <c:pt idx="1300">
                  <c:v>7.99</c:v>
                </c:pt>
                <c:pt idx="1301">
                  <c:v>8.24</c:v>
                </c:pt>
                <c:pt idx="1302">
                  <c:v>8.08</c:v>
                </c:pt>
                <c:pt idx="1303">
                  <c:v>8.01</c:v>
                </c:pt>
                <c:pt idx="1304">
                  <c:v>8.0299999999999994</c:v>
                </c:pt>
                <c:pt idx="1305">
                  <c:v>8.3000000000000007</c:v>
                </c:pt>
                <c:pt idx="1306">
                  <c:v>8.39</c:v>
                </c:pt>
                <c:pt idx="1307">
                  <c:v>8.3000000000000007</c:v>
                </c:pt>
                <c:pt idx="1308">
                  <c:v>8.2899999999999991</c:v>
                </c:pt>
                <c:pt idx="1309">
                  <c:v>8.14</c:v>
                </c:pt>
                <c:pt idx="1310">
                  <c:v>8.42</c:v>
                </c:pt>
                <c:pt idx="1311">
                  <c:v>8.23</c:v>
                </c:pt>
                <c:pt idx="1312">
                  <c:v>8.19</c:v>
                </c:pt>
                <c:pt idx="1313">
                  <c:v>8.23</c:v>
                </c:pt>
                <c:pt idx="1314">
                  <c:v>7.88</c:v>
                </c:pt>
                <c:pt idx="1315">
                  <c:v>7.88</c:v>
                </c:pt>
                <c:pt idx="1316">
                  <c:v>7.93</c:v>
                </c:pt>
                <c:pt idx="1317">
                  <c:v>8.09</c:v>
                </c:pt>
                <c:pt idx="1318">
                  <c:v>8.34</c:v>
                </c:pt>
                <c:pt idx="1319">
                  <c:v>8.2799999999999994</c:v>
                </c:pt>
                <c:pt idx="1320">
                  <c:v>8.14</c:v>
                </c:pt>
                <c:pt idx="1321">
                  <c:v>8.16</c:v>
                </c:pt>
                <c:pt idx="1322">
                  <c:v>8.06</c:v>
                </c:pt>
                <c:pt idx="1323">
                  <c:v>7.86</c:v>
                </c:pt>
                <c:pt idx="1324">
                  <c:v>7.88</c:v>
                </c:pt>
                <c:pt idx="1325">
                  <c:v>7.86</c:v>
                </c:pt>
                <c:pt idx="1326">
                  <c:v>7.78</c:v>
                </c:pt>
                <c:pt idx="1327">
                  <c:v>7.67</c:v>
                </c:pt>
                <c:pt idx="1328">
                  <c:v>7.59</c:v>
                </c:pt>
                <c:pt idx="1329">
                  <c:v>7.53</c:v>
                </c:pt>
                <c:pt idx="1330">
                  <c:v>7.52</c:v>
                </c:pt>
                <c:pt idx="1331">
                  <c:v>7.44</c:v>
                </c:pt>
                <c:pt idx="1332">
                  <c:v>7.57</c:v>
                </c:pt>
                <c:pt idx="1333">
                  <c:v>7.74</c:v>
                </c:pt>
                <c:pt idx="1334">
                  <c:v>7.64</c:v>
                </c:pt>
                <c:pt idx="1335">
                  <c:v>7.67</c:v>
                </c:pt>
                <c:pt idx="1336">
                  <c:v>7.85</c:v>
                </c:pt>
                <c:pt idx="1337">
                  <c:v>7.87</c:v>
                </c:pt>
                <c:pt idx="1338">
                  <c:v>7.85</c:v>
                </c:pt>
                <c:pt idx="1339">
                  <c:v>7.88</c:v>
                </c:pt>
                <c:pt idx="1340">
                  <c:v>7.74</c:v>
                </c:pt>
                <c:pt idx="1341">
                  <c:v>7.65</c:v>
                </c:pt>
                <c:pt idx="1342">
                  <c:v>7.56</c:v>
                </c:pt>
                <c:pt idx="1343">
                  <c:v>7.65</c:v>
                </c:pt>
                <c:pt idx="1344">
                  <c:v>7.84</c:v>
                </c:pt>
                <c:pt idx="1345">
                  <c:v>7.84</c:v>
                </c:pt>
                <c:pt idx="1346">
                  <c:v>7.94</c:v>
                </c:pt>
                <c:pt idx="1347">
                  <c:v>7.97</c:v>
                </c:pt>
                <c:pt idx="1348">
                  <c:v>8.18</c:v>
                </c:pt>
                <c:pt idx="1349">
                  <c:v>8.15</c:v>
                </c:pt>
                <c:pt idx="1350">
                  <c:v>8.16</c:v>
                </c:pt>
                <c:pt idx="1351">
                  <c:v>8.08</c:v>
                </c:pt>
                <c:pt idx="1352">
                  <c:v>8.01</c:v>
                </c:pt>
                <c:pt idx="1353">
                  <c:v>7.94</c:v>
                </c:pt>
                <c:pt idx="1354">
                  <c:v>7.91</c:v>
                </c:pt>
                <c:pt idx="1355">
                  <c:v>7.92</c:v>
                </c:pt>
                <c:pt idx="1356">
                  <c:v>7.94</c:v>
                </c:pt>
                <c:pt idx="1357">
                  <c:v>7.85</c:v>
                </c:pt>
                <c:pt idx="1358">
                  <c:v>7.72</c:v>
                </c:pt>
                <c:pt idx="1359">
                  <c:v>7.61</c:v>
                </c:pt>
                <c:pt idx="1360">
                  <c:v>7.58</c:v>
                </c:pt>
                <c:pt idx="1361">
                  <c:v>7.62</c:v>
                </c:pt>
                <c:pt idx="1362">
                  <c:v>7.47</c:v>
                </c:pt>
                <c:pt idx="1363">
                  <c:v>7.47</c:v>
                </c:pt>
                <c:pt idx="1364">
                  <c:v>7.43</c:v>
                </c:pt>
                <c:pt idx="1365">
                  <c:v>7.36</c:v>
                </c:pt>
                <c:pt idx="1366">
                  <c:v>7.46</c:v>
                </c:pt>
                <c:pt idx="1367">
                  <c:v>7.54</c:v>
                </c:pt>
                <c:pt idx="1368">
                  <c:v>7.46</c:v>
                </c:pt>
                <c:pt idx="1369">
                  <c:v>7.58</c:v>
                </c:pt>
                <c:pt idx="1370">
                  <c:v>7.53</c:v>
                </c:pt>
                <c:pt idx="1371">
                  <c:v>7.53</c:v>
                </c:pt>
                <c:pt idx="1372">
                  <c:v>7.38</c:v>
                </c:pt>
                <c:pt idx="1373">
                  <c:v>7.28</c:v>
                </c:pt>
                <c:pt idx="1374">
                  <c:v>7.31</c:v>
                </c:pt>
                <c:pt idx="1375">
                  <c:v>7.26</c:v>
                </c:pt>
                <c:pt idx="1376">
                  <c:v>7.34</c:v>
                </c:pt>
                <c:pt idx="1377">
                  <c:v>7.35</c:v>
                </c:pt>
                <c:pt idx="1378">
                  <c:v>7.21</c:v>
                </c:pt>
                <c:pt idx="1379">
                  <c:v>7.24</c:v>
                </c:pt>
                <c:pt idx="1380">
                  <c:v>7.23</c:v>
                </c:pt>
                <c:pt idx="1381">
                  <c:v>7.18</c:v>
                </c:pt>
                <c:pt idx="1382">
                  <c:v>7.17</c:v>
                </c:pt>
                <c:pt idx="1383">
                  <c:v>7.15</c:v>
                </c:pt>
                <c:pt idx="1384">
                  <c:v>7.17</c:v>
                </c:pt>
                <c:pt idx="1385">
                  <c:v>7.07</c:v>
                </c:pt>
                <c:pt idx="1386">
                  <c:v>6.99</c:v>
                </c:pt>
                <c:pt idx="1387">
                  <c:v>7.03</c:v>
                </c:pt>
                <c:pt idx="1388">
                  <c:v>6.94</c:v>
                </c:pt>
                <c:pt idx="1389">
                  <c:v>6.89</c:v>
                </c:pt>
                <c:pt idx="1390">
                  <c:v>6.99</c:v>
                </c:pt>
                <c:pt idx="1391">
                  <c:v>7.12</c:v>
                </c:pt>
                <c:pt idx="1392">
                  <c:v>7.03</c:v>
                </c:pt>
                <c:pt idx="1393">
                  <c:v>7.06</c:v>
                </c:pt>
                <c:pt idx="1394">
                  <c:v>6.99</c:v>
                </c:pt>
                <c:pt idx="1395">
                  <c:v>7.09</c:v>
                </c:pt>
                <c:pt idx="1396">
                  <c:v>7.19</c:v>
                </c:pt>
                <c:pt idx="1397">
                  <c:v>7.16</c:v>
                </c:pt>
                <c:pt idx="1398">
                  <c:v>7.08</c:v>
                </c:pt>
                <c:pt idx="1399">
                  <c:v>7.08</c:v>
                </c:pt>
                <c:pt idx="1400">
                  <c:v>7.15</c:v>
                </c:pt>
                <c:pt idx="1401">
                  <c:v>7.09</c:v>
                </c:pt>
                <c:pt idx="1402">
                  <c:v>7.17</c:v>
                </c:pt>
                <c:pt idx="1403">
                  <c:v>7.15</c:v>
                </c:pt>
                <c:pt idx="1404">
                  <c:v>7.22</c:v>
                </c:pt>
                <c:pt idx="1405">
                  <c:v>7.14</c:v>
                </c:pt>
                <c:pt idx="1406">
                  <c:v>7.19</c:v>
                </c:pt>
                <c:pt idx="1407">
                  <c:v>7.1</c:v>
                </c:pt>
                <c:pt idx="1408">
                  <c:v>7.07</c:v>
                </c:pt>
                <c:pt idx="1409">
                  <c:v>7.05</c:v>
                </c:pt>
                <c:pt idx="1410">
                  <c:v>7.04</c:v>
                </c:pt>
                <c:pt idx="1411">
                  <c:v>6.94</c:v>
                </c:pt>
                <c:pt idx="1412">
                  <c:v>6.96</c:v>
                </c:pt>
                <c:pt idx="1413">
                  <c:v>6.98</c:v>
                </c:pt>
                <c:pt idx="1414">
                  <c:v>6.91</c:v>
                </c:pt>
                <c:pt idx="1415">
                  <c:v>6.94</c:v>
                </c:pt>
                <c:pt idx="1416">
                  <c:v>6.96</c:v>
                </c:pt>
                <c:pt idx="1417">
                  <c:v>6.97</c:v>
                </c:pt>
                <c:pt idx="1418">
                  <c:v>6.94</c:v>
                </c:pt>
                <c:pt idx="1419">
                  <c:v>6.91</c:v>
                </c:pt>
                <c:pt idx="1420">
                  <c:v>6.92</c:v>
                </c:pt>
                <c:pt idx="1421">
                  <c:v>6.92</c:v>
                </c:pt>
                <c:pt idx="1422">
                  <c:v>6.82</c:v>
                </c:pt>
                <c:pt idx="1423">
                  <c:v>6.77</c:v>
                </c:pt>
                <c:pt idx="1424">
                  <c:v>6.66</c:v>
                </c:pt>
                <c:pt idx="1425">
                  <c:v>6.64</c:v>
                </c:pt>
                <c:pt idx="1426">
                  <c:v>6.6</c:v>
                </c:pt>
                <c:pt idx="1427">
                  <c:v>6.49</c:v>
                </c:pt>
                <c:pt idx="1428">
                  <c:v>6.9</c:v>
                </c:pt>
                <c:pt idx="1429">
                  <c:v>6.73</c:v>
                </c:pt>
                <c:pt idx="1430">
                  <c:v>6.83</c:v>
                </c:pt>
                <c:pt idx="1431">
                  <c:v>6.89</c:v>
                </c:pt>
                <c:pt idx="1432">
                  <c:v>6.93</c:v>
                </c:pt>
                <c:pt idx="1433">
                  <c:v>6.86</c:v>
                </c:pt>
                <c:pt idx="1434">
                  <c:v>6.78</c:v>
                </c:pt>
                <c:pt idx="1435">
                  <c:v>6.71</c:v>
                </c:pt>
                <c:pt idx="1436">
                  <c:v>6.69</c:v>
                </c:pt>
                <c:pt idx="1437">
                  <c:v>6.69</c:v>
                </c:pt>
                <c:pt idx="1438">
                  <c:v>6.8</c:v>
                </c:pt>
                <c:pt idx="1439">
                  <c:v>6.79</c:v>
                </c:pt>
                <c:pt idx="1440">
                  <c:v>6.83</c:v>
                </c:pt>
                <c:pt idx="1441">
                  <c:v>6.78</c:v>
                </c:pt>
                <c:pt idx="1442">
                  <c:v>6.74</c:v>
                </c:pt>
                <c:pt idx="1443">
                  <c:v>6.75</c:v>
                </c:pt>
                <c:pt idx="1444">
                  <c:v>6.77</c:v>
                </c:pt>
                <c:pt idx="1445">
                  <c:v>6.82</c:v>
                </c:pt>
                <c:pt idx="1446">
                  <c:v>6.89</c:v>
                </c:pt>
                <c:pt idx="1447">
                  <c:v>7.06</c:v>
                </c:pt>
                <c:pt idx="1448">
                  <c:v>7.11</c:v>
                </c:pt>
                <c:pt idx="1449">
                  <c:v>7.01</c:v>
                </c:pt>
                <c:pt idx="1450">
                  <c:v>6.98</c:v>
                </c:pt>
                <c:pt idx="1451">
                  <c:v>6.98</c:v>
                </c:pt>
                <c:pt idx="1452">
                  <c:v>6.92</c:v>
                </c:pt>
                <c:pt idx="1453">
                  <c:v>6.87</c:v>
                </c:pt>
                <c:pt idx="1454">
                  <c:v>6.88</c:v>
                </c:pt>
                <c:pt idx="1455">
                  <c:v>6.93</c:v>
                </c:pt>
                <c:pt idx="1456">
                  <c:v>7.02</c:v>
                </c:pt>
                <c:pt idx="1457">
                  <c:v>7.1</c:v>
                </c:pt>
                <c:pt idx="1458">
                  <c:v>7.23</c:v>
                </c:pt>
                <c:pt idx="1459">
                  <c:v>7.23</c:v>
                </c:pt>
                <c:pt idx="1460">
                  <c:v>7.41</c:v>
                </c:pt>
                <c:pt idx="1461">
                  <c:v>7.51</c:v>
                </c:pt>
                <c:pt idx="1462">
                  <c:v>7.65</c:v>
                </c:pt>
                <c:pt idx="1463">
                  <c:v>7.63</c:v>
                </c:pt>
                <c:pt idx="1464">
                  <c:v>7.71</c:v>
                </c:pt>
                <c:pt idx="1465">
                  <c:v>7.65</c:v>
                </c:pt>
                <c:pt idx="1466">
                  <c:v>7.58</c:v>
                </c:pt>
                <c:pt idx="1467">
                  <c:v>7.52</c:v>
                </c:pt>
                <c:pt idx="1468">
                  <c:v>7.7</c:v>
                </c:pt>
                <c:pt idx="1469">
                  <c:v>7.89</c:v>
                </c:pt>
                <c:pt idx="1470">
                  <c:v>8.15</c:v>
                </c:pt>
                <c:pt idx="1471">
                  <c:v>7.93</c:v>
                </c:pt>
                <c:pt idx="1472">
                  <c:v>7.8</c:v>
                </c:pt>
                <c:pt idx="1473">
                  <c:v>7.83</c:v>
                </c:pt>
                <c:pt idx="1474">
                  <c:v>7.88</c:v>
                </c:pt>
                <c:pt idx="1475">
                  <c:v>7.82</c:v>
                </c:pt>
                <c:pt idx="1476">
                  <c:v>7.76</c:v>
                </c:pt>
                <c:pt idx="1477">
                  <c:v>7.7</c:v>
                </c:pt>
                <c:pt idx="1478">
                  <c:v>7.82</c:v>
                </c:pt>
                <c:pt idx="1479">
                  <c:v>7.85</c:v>
                </c:pt>
                <c:pt idx="1480">
                  <c:v>7.93</c:v>
                </c:pt>
                <c:pt idx="1481">
                  <c:v>7.96</c:v>
                </c:pt>
                <c:pt idx="1482">
                  <c:v>7.84</c:v>
                </c:pt>
                <c:pt idx="1483">
                  <c:v>7.67</c:v>
                </c:pt>
                <c:pt idx="1484">
                  <c:v>7.69</c:v>
                </c:pt>
                <c:pt idx="1485">
                  <c:v>7.75</c:v>
                </c:pt>
                <c:pt idx="1486">
                  <c:v>7.84</c:v>
                </c:pt>
                <c:pt idx="1487">
                  <c:v>7.84</c:v>
                </c:pt>
                <c:pt idx="1488">
                  <c:v>7.86</c:v>
                </c:pt>
                <c:pt idx="1489">
                  <c:v>8.01</c:v>
                </c:pt>
                <c:pt idx="1490">
                  <c:v>8.15</c:v>
                </c:pt>
                <c:pt idx="1491">
                  <c:v>8.18</c:v>
                </c:pt>
                <c:pt idx="1492">
                  <c:v>8.26</c:v>
                </c:pt>
                <c:pt idx="1493">
                  <c:v>8.25</c:v>
                </c:pt>
                <c:pt idx="1494">
                  <c:v>8.25</c:v>
                </c:pt>
                <c:pt idx="1495">
                  <c:v>8.36</c:v>
                </c:pt>
                <c:pt idx="1496">
                  <c:v>8.3800000000000008</c:v>
                </c:pt>
                <c:pt idx="1497">
                  <c:v>8.31</c:v>
                </c:pt>
                <c:pt idx="1498">
                  <c:v>8.27</c:v>
                </c:pt>
                <c:pt idx="1499">
                  <c:v>8.23</c:v>
                </c:pt>
                <c:pt idx="1500">
                  <c:v>8.24</c:v>
                </c:pt>
                <c:pt idx="1501">
                  <c:v>8.23</c:v>
                </c:pt>
                <c:pt idx="1502">
                  <c:v>8.23</c:v>
                </c:pt>
                <c:pt idx="1503">
                  <c:v>8.1999999999999993</c:v>
                </c:pt>
                <c:pt idx="1504">
                  <c:v>8.1199999999999992</c:v>
                </c:pt>
                <c:pt idx="1505">
                  <c:v>8.16</c:v>
                </c:pt>
                <c:pt idx="1506">
                  <c:v>8.1300000000000008</c:v>
                </c:pt>
                <c:pt idx="1507">
                  <c:v>8.2799999999999994</c:v>
                </c:pt>
                <c:pt idx="1508">
                  <c:v>8.52</c:v>
                </c:pt>
                <c:pt idx="1509">
                  <c:v>8.64</c:v>
                </c:pt>
                <c:pt idx="1510">
                  <c:v>8.6199999999999992</c:v>
                </c:pt>
                <c:pt idx="1511">
                  <c:v>8.5399999999999991</c:v>
                </c:pt>
                <c:pt idx="1512">
                  <c:v>8.32</c:v>
                </c:pt>
                <c:pt idx="1513">
                  <c:v>8.2200000000000006</c:v>
                </c:pt>
                <c:pt idx="1514">
                  <c:v>8.14</c:v>
                </c:pt>
                <c:pt idx="1515">
                  <c:v>8.2200000000000006</c:v>
                </c:pt>
                <c:pt idx="1516">
                  <c:v>8.16</c:v>
                </c:pt>
                <c:pt idx="1517">
                  <c:v>8.09</c:v>
                </c:pt>
                <c:pt idx="1518">
                  <c:v>8.2100000000000009</c:v>
                </c:pt>
                <c:pt idx="1519">
                  <c:v>8.1300000000000008</c:v>
                </c:pt>
                <c:pt idx="1520">
                  <c:v>8.1199999999999992</c:v>
                </c:pt>
                <c:pt idx="1521">
                  <c:v>8.0399999999999991</c:v>
                </c:pt>
                <c:pt idx="1522">
                  <c:v>7.96</c:v>
                </c:pt>
                <c:pt idx="1523">
                  <c:v>7.99</c:v>
                </c:pt>
                <c:pt idx="1524">
                  <c:v>7.96</c:v>
                </c:pt>
                <c:pt idx="1525">
                  <c:v>7.94</c:v>
                </c:pt>
                <c:pt idx="1526">
                  <c:v>7.88</c:v>
                </c:pt>
                <c:pt idx="1527">
                  <c:v>7.9</c:v>
                </c:pt>
                <c:pt idx="1528">
                  <c:v>7.88</c:v>
                </c:pt>
                <c:pt idx="1529">
                  <c:v>7.83</c:v>
                </c:pt>
                <c:pt idx="1530">
                  <c:v>7.84</c:v>
                </c:pt>
                <c:pt idx="1531">
                  <c:v>7.83</c:v>
                </c:pt>
                <c:pt idx="1532">
                  <c:v>7.68</c:v>
                </c:pt>
                <c:pt idx="1533">
                  <c:v>7.73</c:v>
                </c:pt>
                <c:pt idx="1534">
                  <c:v>7.79</c:v>
                </c:pt>
                <c:pt idx="1535">
                  <c:v>7.73</c:v>
                </c:pt>
                <c:pt idx="1536">
                  <c:v>7.73</c:v>
                </c:pt>
                <c:pt idx="1537">
                  <c:v>7.65</c:v>
                </c:pt>
                <c:pt idx="1538">
                  <c:v>7.54</c:v>
                </c:pt>
                <c:pt idx="1539">
                  <c:v>7.42</c:v>
                </c:pt>
                <c:pt idx="1540">
                  <c:v>7.17</c:v>
                </c:pt>
                <c:pt idx="1541">
                  <c:v>7.13</c:v>
                </c:pt>
                <c:pt idx="1542">
                  <c:v>7.07</c:v>
                </c:pt>
                <c:pt idx="1543">
                  <c:v>6.89</c:v>
                </c:pt>
                <c:pt idx="1544">
                  <c:v>7.02</c:v>
                </c:pt>
                <c:pt idx="1545">
                  <c:v>7.15</c:v>
                </c:pt>
                <c:pt idx="1546">
                  <c:v>7.09</c:v>
                </c:pt>
                <c:pt idx="1547">
                  <c:v>6.98</c:v>
                </c:pt>
                <c:pt idx="1548">
                  <c:v>7.01</c:v>
                </c:pt>
                <c:pt idx="1549">
                  <c:v>7.12</c:v>
                </c:pt>
                <c:pt idx="1550">
                  <c:v>7.03</c:v>
                </c:pt>
                <c:pt idx="1551">
                  <c:v>6.97</c:v>
                </c:pt>
                <c:pt idx="1552">
                  <c:v>6.96</c:v>
                </c:pt>
                <c:pt idx="1553">
                  <c:v>6.89</c:v>
                </c:pt>
                <c:pt idx="1554">
                  <c:v>6.91</c:v>
                </c:pt>
                <c:pt idx="1555">
                  <c:v>7.01</c:v>
                </c:pt>
                <c:pt idx="1556">
                  <c:v>7.04</c:v>
                </c:pt>
                <c:pt idx="1557">
                  <c:v>7.14</c:v>
                </c:pt>
                <c:pt idx="1558">
                  <c:v>7.12</c:v>
                </c:pt>
                <c:pt idx="1559">
                  <c:v>7.14</c:v>
                </c:pt>
                <c:pt idx="1560">
                  <c:v>7.1</c:v>
                </c:pt>
                <c:pt idx="1561">
                  <c:v>7.14</c:v>
                </c:pt>
                <c:pt idx="1562">
                  <c:v>7.2</c:v>
                </c:pt>
                <c:pt idx="1563">
                  <c:v>7.24</c:v>
                </c:pt>
                <c:pt idx="1564">
                  <c:v>7.2</c:v>
                </c:pt>
                <c:pt idx="1565">
                  <c:v>7.14</c:v>
                </c:pt>
                <c:pt idx="1566">
                  <c:v>7.11</c:v>
                </c:pt>
                <c:pt idx="1567">
                  <c:v>7.11</c:v>
                </c:pt>
                <c:pt idx="1568">
                  <c:v>7.19</c:v>
                </c:pt>
                <c:pt idx="1569">
                  <c:v>7.21</c:v>
                </c:pt>
                <c:pt idx="1570">
                  <c:v>7.08</c:v>
                </c:pt>
                <c:pt idx="1571">
                  <c:v>7.03</c:v>
                </c:pt>
                <c:pt idx="1572">
                  <c:v>7</c:v>
                </c:pt>
                <c:pt idx="1573">
                  <c:v>7</c:v>
                </c:pt>
                <c:pt idx="1574">
                  <c:v>6.92</c:v>
                </c:pt>
                <c:pt idx="1575">
                  <c:v>6.91</c:v>
                </c:pt>
                <c:pt idx="1576">
                  <c:v>6.92</c:v>
                </c:pt>
                <c:pt idx="1577">
                  <c:v>6.89</c:v>
                </c:pt>
                <c:pt idx="1578">
                  <c:v>6.86</c:v>
                </c:pt>
                <c:pt idx="1579">
                  <c:v>6.8</c:v>
                </c:pt>
                <c:pt idx="1580">
                  <c:v>6.72</c:v>
                </c:pt>
                <c:pt idx="1581">
                  <c:v>6.64</c:v>
                </c:pt>
                <c:pt idx="1582">
                  <c:v>6.58</c:v>
                </c:pt>
                <c:pt idx="1583">
                  <c:v>6.61</c:v>
                </c:pt>
                <c:pt idx="1584">
                  <c:v>6.64</c:v>
                </c:pt>
                <c:pt idx="1585">
                  <c:v>6.56</c:v>
                </c:pt>
                <c:pt idx="1586">
                  <c:v>6.45</c:v>
                </c:pt>
                <c:pt idx="1587">
                  <c:v>6.51</c:v>
                </c:pt>
                <c:pt idx="1588">
                  <c:v>6.75</c:v>
                </c:pt>
                <c:pt idx="1589">
                  <c:v>7.02</c:v>
                </c:pt>
                <c:pt idx="1590">
                  <c:v>6.84</c:v>
                </c:pt>
                <c:pt idx="1591">
                  <c:v>7.09</c:v>
                </c:pt>
                <c:pt idx="1592">
                  <c:v>7.17</c:v>
                </c:pt>
                <c:pt idx="1593">
                  <c:v>7.16</c:v>
                </c:pt>
                <c:pt idx="1594">
                  <c:v>7.14</c:v>
                </c:pt>
                <c:pt idx="1595">
                  <c:v>7.06</c:v>
                </c:pt>
                <c:pt idx="1596">
                  <c:v>6.83</c:v>
                </c:pt>
                <c:pt idx="1597">
                  <c:v>6.96</c:v>
                </c:pt>
                <c:pt idx="1598">
                  <c:v>7.02</c:v>
                </c:pt>
                <c:pt idx="1599">
                  <c:v>6.88</c:v>
                </c:pt>
                <c:pt idx="1600">
                  <c:v>6.86</c:v>
                </c:pt>
                <c:pt idx="1601">
                  <c:v>6.81</c:v>
                </c:pt>
                <c:pt idx="1602">
                  <c:v>6.8</c:v>
                </c:pt>
                <c:pt idx="1603">
                  <c:v>6.87</c:v>
                </c:pt>
                <c:pt idx="1604">
                  <c:v>7.08</c:v>
                </c:pt>
                <c:pt idx="1605">
                  <c:v>7.14</c:v>
                </c:pt>
                <c:pt idx="1606">
                  <c:v>7.18</c:v>
                </c:pt>
                <c:pt idx="1607">
                  <c:v>7.13</c:v>
                </c:pt>
                <c:pt idx="1608">
                  <c:v>6.99</c:v>
                </c:pt>
                <c:pt idx="1609">
                  <c:v>6.94</c:v>
                </c:pt>
                <c:pt idx="1610">
                  <c:v>6.88</c:v>
                </c:pt>
                <c:pt idx="1611">
                  <c:v>6.78</c:v>
                </c:pt>
                <c:pt idx="1612">
                  <c:v>6.79</c:v>
                </c:pt>
                <c:pt idx="1613">
                  <c:v>6.89</c:v>
                </c:pt>
                <c:pt idx="1614">
                  <c:v>6.81</c:v>
                </c:pt>
                <c:pt idx="1615">
                  <c:v>6.76</c:v>
                </c:pt>
                <c:pt idx="1616">
                  <c:v>6.71</c:v>
                </c:pt>
                <c:pt idx="1617">
                  <c:v>6.71</c:v>
                </c:pt>
                <c:pt idx="1618">
                  <c:v>6.63</c:v>
                </c:pt>
                <c:pt idx="1619">
                  <c:v>6.55</c:v>
                </c:pt>
                <c:pt idx="1620">
                  <c:v>6.57</c:v>
                </c:pt>
                <c:pt idx="1621">
                  <c:v>6.54</c:v>
                </c:pt>
                <c:pt idx="1622">
                  <c:v>6.49</c:v>
                </c:pt>
                <c:pt idx="1623">
                  <c:v>6.34</c:v>
                </c:pt>
                <c:pt idx="1624">
                  <c:v>6.43</c:v>
                </c:pt>
                <c:pt idx="1625">
                  <c:v>6.31</c:v>
                </c:pt>
                <c:pt idx="1626">
                  <c:v>6.22</c:v>
                </c:pt>
                <c:pt idx="1627">
                  <c:v>6.27</c:v>
                </c:pt>
                <c:pt idx="1628">
                  <c:v>6.22</c:v>
                </c:pt>
                <c:pt idx="1629">
                  <c:v>6.15</c:v>
                </c:pt>
                <c:pt idx="1630">
                  <c:v>6.18</c:v>
                </c:pt>
                <c:pt idx="1631">
                  <c:v>6.05</c:v>
                </c:pt>
                <c:pt idx="1632">
                  <c:v>5.99</c:v>
                </c:pt>
                <c:pt idx="1633">
                  <c:v>6.01</c:v>
                </c:pt>
                <c:pt idx="1634">
                  <c:v>5.98</c:v>
                </c:pt>
                <c:pt idx="1635">
                  <c:v>6.15</c:v>
                </c:pt>
                <c:pt idx="1636">
                  <c:v>6.31</c:v>
                </c:pt>
                <c:pt idx="1637">
                  <c:v>6.13</c:v>
                </c:pt>
                <c:pt idx="1638">
                  <c:v>6.11</c:v>
                </c:pt>
                <c:pt idx="1639">
                  <c:v>5.94</c:v>
                </c:pt>
                <c:pt idx="1640">
                  <c:v>6.03</c:v>
                </c:pt>
                <c:pt idx="1641">
                  <c:v>6.13</c:v>
                </c:pt>
                <c:pt idx="1642">
                  <c:v>6.19</c:v>
                </c:pt>
                <c:pt idx="1643">
                  <c:v>6.04</c:v>
                </c:pt>
                <c:pt idx="1644">
                  <c:v>6.03</c:v>
                </c:pt>
                <c:pt idx="1645">
                  <c:v>5.93</c:v>
                </c:pt>
                <c:pt idx="1646">
                  <c:v>5.85</c:v>
                </c:pt>
                <c:pt idx="1647">
                  <c:v>5.95</c:v>
                </c:pt>
                <c:pt idx="1648">
                  <c:v>5.97</c:v>
                </c:pt>
                <c:pt idx="1649">
                  <c:v>5.91</c:v>
                </c:pt>
                <c:pt idx="1650">
                  <c:v>5.9</c:v>
                </c:pt>
                <c:pt idx="1651">
                  <c:v>5.88</c:v>
                </c:pt>
                <c:pt idx="1652">
                  <c:v>5.86</c:v>
                </c:pt>
                <c:pt idx="1653">
                  <c:v>5.84</c:v>
                </c:pt>
                <c:pt idx="1654">
                  <c:v>5.79</c:v>
                </c:pt>
                <c:pt idx="1655">
                  <c:v>5.67</c:v>
                </c:pt>
                <c:pt idx="1656">
                  <c:v>5.61</c:v>
                </c:pt>
                <c:pt idx="1657">
                  <c:v>5.79</c:v>
                </c:pt>
                <c:pt idx="1658">
                  <c:v>5.91</c:v>
                </c:pt>
                <c:pt idx="1659">
                  <c:v>5.79</c:v>
                </c:pt>
                <c:pt idx="1660">
                  <c:v>5.85</c:v>
                </c:pt>
                <c:pt idx="1661">
                  <c:v>5.82</c:v>
                </c:pt>
                <c:pt idx="1662">
                  <c:v>5.79</c:v>
                </c:pt>
                <c:pt idx="1663">
                  <c:v>5.7</c:v>
                </c:pt>
                <c:pt idx="1664">
                  <c:v>5.62</c:v>
                </c:pt>
                <c:pt idx="1665">
                  <c:v>5.45</c:v>
                </c:pt>
                <c:pt idx="1666">
                  <c:v>5.34</c:v>
                </c:pt>
                <c:pt idx="1667">
                  <c:v>5.31</c:v>
                </c:pt>
                <c:pt idx="1668">
                  <c:v>5.26</c:v>
                </c:pt>
                <c:pt idx="1669">
                  <c:v>5.21</c:v>
                </c:pt>
                <c:pt idx="1670">
                  <c:v>5.21</c:v>
                </c:pt>
                <c:pt idx="1671">
                  <c:v>5.24</c:v>
                </c:pt>
                <c:pt idx="1672">
                  <c:v>5.4</c:v>
                </c:pt>
                <c:pt idx="1673">
                  <c:v>5.52</c:v>
                </c:pt>
                <c:pt idx="1674">
                  <c:v>5.67</c:v>
                </c:pt>
                <c:pt idx="1675">
                  <c:v>5.94</c:v>
                </c:pt>
                <c:pt idx="1676">
                  <c:v>6.14</c:v>
                </c:pt>
                <c:pt idx="1677">
                  <c:v>6.34</c:v>
                </c:pt>
                <c:pt idx="1678">
                  <c:v>6.24</c:v>
                </c:pt>
                <c:pt idx="1679">
                  <c:v>6.28</c:v>
                </c:pt>
                <c:pt idx="1680">
                  <c:v>6.32</c:v>
                </c:pt>
                <c:pt idx="1681">
                  <c:v>6.44</c:v>
                </c:pt>
                <c:pt idx="1682">
                  <c:v>6.16</c:v>
                </c:pt>
                <c:pt idx="1683">
                  <c:v>6.01</c:v>
                </c:pt>
                <c:pt idx="1684">
                  <c:v>5.98</c:v>
                </c:pt>
                <c:pt idx="1685">
                  <c:v>5.77</c:v>
                </c:pt>
                <c:pt idx="1686">
                  <c:v>5.95</c:v>
                </c:pt>
                <c:pt idx="1687">
                  <c:v>6.05</c:v>
                </c:pt>
                <c:pt idx="1688">
                  <c:v>6.05</c:v>
                </c:pt>
                <c:pt idx="1689">
                  <c:v>5.94</c:v>
                </c:pt>
                <c:pt idx="1690">
                  <c:v>5.98</c:v>
                </c:pt>
                <c:pt idx="1691">
                  <c:v>6.03</c:v>
                </c:pt>
                <c:pt idx="1692">
                  <c:v>5.83</c:v>
                </c:pt>
                <c:pt idx="1693">
                  <c:v>5.89</c:v>
                </c:pt>
                <c:pt idx="1694">
                  <c:v>6.02</c:v>
                </c:pt>
                <c:pt idx="1695">
                  <c:v>5.88</c:v>
                </c:pt>
                <c:pt idx="1696">
                  <c:v>5.82</c:v>
                </c:pt>
                <c:pt idx="1697">
                  <c:v>5.83</c:v>
                </c:pt>
                <c:pt idx="1698">
                  <c:v>5.87</c:v>
                </c:pt>
                <c:pt idx="1699">
                  <c:v>5.66</c:v>
                </c:pt>
                <c:pt idx="1700">
                  <c:v>5.64</c:v>
                </c:pt>
                <c:pt idx="1701">
                  <c:v>5.68</c:v>
                </c:pt>
                <c:pt idx="1702">
                  <c:v>5.72</c:v>
                </c:pt>
                <c:pt idx="1703">
                  <c:v>5.66</c:v>
                </c:pt>
                <c:pt idx="1704">
                  <c:v>5.58</c:v>
                </c:pt>
                <c:pt idx="1705">
                  <c:v>5.58</c:v>
                </c:pt>
                <c:pt idx="1706">
                  <c:v>5.59</c:v>
                </c:pt>
                <c:pt idx="1707">
                  <c:v>5.41</c:v>
                </c:pt>
                <c:pt idx="1708">
                  <c:v>5.38</c:v>
                </c:pt>
                <c:pt idx="1709">
                  <c:v>5.4</c:v>
                </c:pt>
                <c:pt idx="1710">
                  <c:v>5.52</c:v>
                </c:pt>
                <c:pt idx="1711">
                  <c:v>5.79</c:v>
                </c:pt>
                <c:pt idx="1712">
                  <c:v>5.89</c:v>
                </c:pt>
                <c:pt idx="1713">
                  <c:v>5.94</c:v>
                </c:pt>
                <c:pt idx="1714">
                  <c:v>6.01</c:v>
                </c:pt>
                <c:pt idx="1715">
                  <c:v>6.12</c:v>
                </c:pt>
                <c:pt idx="1716">
                  <c:v>6.34</c:v>
                </c:pt>
                <c:pt idx="1717">
                  <c:v>6.3</c:v>
                </c:pt>
                <c:pt idx="1718">
                  <c:v>6.32</c:v>
                </c:pt>
                <c:pt idx="1719">
                  <c:v>6.28</c:v>
                </c:pt>
                <c:pt idx="1720">
                  <c:v>6.3</c:v>
                </c:pt>
                <c:pt idx="1721">
                  <c:v>6.32</c:v>
                </c:pt>
                <c:pt idx="1722">
                  <c:v>6.25</c:v>
                </c:pt>
                <c:pt idx="1723">
                  <c:v>6.21</c:v>
                </c:pt>
                <c:pt idx="1724">
                  <c:v>6.01</c:v>
                </c:pt>
                <c:pt idx="1725">
                  <c:v>6</c:v>
                </c:pt>
                <c:pt idx="1726">
                  <c:v>5.98</c:v>
                </c:pt>
                <c:pt idx="1727">
                  <c:v>6.08</c:v>
                </c:pt>
                <c:pt idx="1728">
                  <c:v>5.99</c:v>
                </c:pt>
                <c:pt idx="1729">
                  <c:v>5.85</c:v>
                </c:pt>
                <c:pt idx="1730">
                  <c:v>5.81</c:v>
                </c:pt>
                <c:pt idx="1731">
                  <c:v>5.82</c:v>
                </c:pt>
                <c:pt idx="1732">
                  <c:v>5.77</c:v>
                </c:pt>
                <c:pt idx="1733">
                  <c:v>5.83</c:v>
                </c:pt>
                <c:pt idx="1734">
                  <c:v>5.75</c:v>
                </c:pt>
                <c:pt idx="1735">
                  <c:v>5.7</c:v>
                </c:pt>
                <c:pt idx="1736">
                  <c:v>5.72</c:v>
                </c:pt>
                <c:pt idx="1737">
                  <c:v>5.82</c:v>
                </c:pt>
                <c:pt idx="1738">
                  <c:v>5.74</c:v>
                </c:pt>
                <c:pt idx="1739">
                  <c:v>5.69</c:v>
                </c:pt>
                <c:pt idx="1740">
                  <c:v>5.64</c:v>
                </c:pt>
                <c:pt idx="1741">
                  <c:v>5.7</c:v>
                </c:pt>
                <c:pt idx="1742">
                  <c:v>5.76</c:v>
                </c:pt>
                <c:pt idx="1743">
                  <c:v>5.73</c:v>
                </c:pt>
                <c:pt idx="1744">
                  <c:v>5.81</c:v>
                </c:pt>
                <c:pt idx="1745">
                  <c:v>5.71</c:v>
                </c:pt>
                <c:pt idx="1746">
                  <c:v>5.7149999999999999</c:v>
                </c:pt>
                <c:pt idx="1747">
                  <c:v>5.81</c:v>
                </c:pt>
                <c:pt idx="1748">
                  <c:v>5.77</c:v>
                </c:pt>
                <c:pt idx="1749">
                  <c:v>5.74</c:v>
                </c:pt>
                <c:pt idx="1750">
                  <c:v>5.67</c:v>
                </c:pt>
                <c:pt idx="1751">
                  <c:v>5.66</c:v>
                </c:pt>
                <c:pt idx="1752">
                  <c:v>5.63</c:v>
                </c:pt>
                <c:pt idx="1753">
                  <c:v>5.57</c:v>
                </c:pt>
                <c:pt idx="1754">
                  <c:v>5.62</c:v>
                </c:pt>
                <c:pt idx="1755">
                  <c:v>5.69</c:v>
                </c:pt>
                <c:pt idx="1756">
                  <c:v>5.79</c:v>
                </c:pt>
                <c:pt idx="1757">
                  <c:v>5.85</c:v>
                </c:pt>
                <c:pt idx="1758">
                  <c:v>5.95</c:v>
                </c:pt>
                <c:pt idx="1759">
                  <c:v>6.01</c:v>
                </c:pt>
                <c:pt idx="1760">
                  <c:v>6.04</c:v>
                </c:pt>
                <c:pt idx="1761">
                  <c:v>5.93</c:v>
                </c:pt>
                <c:pt idx="1762">
                  <c:v>5.91</c:v>
                </c:pt>
                <c:pt idx="1763">
                  <c:v>5.8</c:v>
                </c:pt>
                <c:pt idx="1764">
                  <c:v>5.78</c:v>
                </c:pt>
                <c:pt idx="1765">
                  <c:v>5.75</c:v>
                </c:pt>
                <c:pt idx="1766">
                  <c:v>5.77</c:v>
                </c:pt>
                <c:pt idx="1767">
                  <c:v>5.71</c:v>
                </c:pt>
                <c:pt idx="1768">
                  <c:v>5.65</c:v>
                </c:pt>
                <c:pt idx="1769">
                  <c:v>5.62</c:v>
                </c:pt>
                <c:pt idx="1770">
                  <c:v>5.56</c:v>
                </c:pt>
                <c:pt idx="1771">
                  <c:v>5.63</c:v>
                </c:pt>
                <c:pt idx="1772">
                  <c:v>5.57</c:v>
                </c:pt>
                <c:pt idx="1773">
                  <c:v>5.53</c:v>
                </c:pt>
                <c:pt idx="1774">
                  <c:v>5.62</c:v>
                </c:pt>
                <c:pt idx="1775">
                  <c:v>5.66</c:v>
                </c:pt>
                <c:pt idx="1776">
                  <c:v>5.73</c:v>
                </c:pt>
                <c:pt idx="1777">
                  <c:v>5.77</c:v>
                </c:pt>
                <c:pt idx="1778">
                  <c:v>5.82</c:v>
                </c:pt>
                <c:pt idx="1779">
                  <c:v>5.89</c:v>
                </c:pt>
                <c:pt idx="1780">
                  <c:v>5.8</c:v>
                </c:pt>
                <c:pt idx="1781">
                  <c:v>5.77</c:v>
                </c:pt>
                <c:pt idx="1782">
                  <c:v>5.71</c:v>
                </c:pt>
                <c:pt idx="1783">
                  <c:v>5.71</c:v>
                </c:pt>
                <c:pt idx="1784">
                  <c:v>5.74</c:v>
                </c:pt>
                <c:pt idx="1785">
                  <c:v>5.8</c:v>
                </c:pt>
                <c:pt idx="1786">
                  <c:v>5.91</c:v>
                </c:pt>
                <c:pt idx="1787">
                  <c:v>5.98</c:v>
                </c:pt>
                <c:pt idx="1788">
                  <c:v>6.03</c:v>
                </c:pt>
                <c:pt idx="1789">
                  <c:v>6.1</c:v>
                </c:pt>
                <c:pt idx="1790">
                  <c:v>6.15</c:v>
                </c:pt>
                <c:pt idx="1791">
                  <c:v>6.31</c:v>
                </c:pt>
                <c:pt idx="1792">
                  <c:v>6.36</c:v>
                </c:pt>
                <c:pt idx="1793">
                  <c:v>6.37</c:v>
                </c:pt>
                <c:pt idx="1794">
                  <c:v>6.28</c:v>
                </c:pt>
                <c:pt idx="1795">
                  <c:v>6.26</c:v>
                </c:pt>
                <c:pt idx="1796">
                  <c:v>6.32</c:v>
                </c:pt>
                <c:pt idx="1797">
                  <c:v>6.3</c:v>
                </c:pt>
                <c:pt idx="1798">
                  <c:v>6.26</c:v>
                </c:pt>
                <c:pt idx="1799">
                  <c:v>6.22</c:v>
                </c:pt>
                <c:pt idx="1800">
                  <c:v>6.21</c:v>
                </c:pt>
                <c:pt idx="1801">
                  <c:v>6.15</c:v>
                </c:pt>
                <c:pt idx="1802">
                  <c:v>6.1</c:v>
                </c:pt>
                <c:pt idx="1803">
                  <c:v>6.12</c:v>
                </c:pt>
                <c:pt idx="1804">
                  <c:v>6.23</c:v>
                </c:pt>
                <c:pt idx="1805">
                  <c:v>6.24</c:v>
                </c:pt>
                <c:pt idx="1806">
                  <c:v>6.28</c:v>
                </c:pt>
                <c:pt idx="1807">
                  <c:v>6.26</c:v>
                </c:pt>
                <c:pt idx="1808">
                  <c:v>6.24</c:v>
                </c:pt>
                <c:pt idx="1809">
                  <c:v>6.37</c:v>
                </c:pt>
                <c:pt idx="1810">
                  <c:v>6.34</c:v>
                </c:pt>
                <c:pt idx="1811">
                  <c:v>6.32</c:v>
                </c:pt>
                <c:pt idx="1812">
                  <c:v>6.35</c:v>
                </c:pt>
                <c:pt idx="1813">
                  <c:v>6.43</c:v>
                </c:pt>
                <c:pt idx="1814">
                  <c:v>6.49</c:v>
                </c:pt>
                <c:pt idx="1815">
                  <c:v>6.53</c:v>
                </c:pt>
                <c:pt idx="1816">
                  <c:v>6.58</c:v>
                </c:pt>
                <c:pt idx="1817">
                  <c:v>6.59</c:v>
                </c:pt>
                <c:pt idx="1818">
                  <c:v>6.58</c:v>
                </c:pt>
                <c:pt idx="1819">
                  <c:v>6.6</c:v>
                </c:pt>
                <c:pt idx="1820">
                  <c:v>6.62</c:v>
                </c:pt>
                <c:pt idx="1821">
                  <c:v>6.67</c:v>
                </c:pt>
                <c:pt idx="1822">
                  <c:v>6.62</c:v>
                </c:pt>
                <c:pt idx="1823">
                  <c:v>6.63</c:v>
                </c:pt>
                <c:pt idx="1824">
                  <c:v>6.71</c:v>
                </c:pt>
                <c:pt idx="1825">
                  <c:v>6.78</c:v>
                </c:pt>
                <c:pt idx="1826">
                  <c:v>6.79</c:v>
                </c:pt>
                <c:pt idx="1827">
                  <c:v>6.74</c:v>
                </c:pt>
                <c:pt idx="1828">
                  <c:v>6.8</c:v>
                </c:pt>
                <c:pt idx="1829">
                  <c:v>6.72</c:v>
                </c:pt>
                <c:pt idx="1830">
                  <c:v>6.63</c:v>
                </c:pt>
                <c:pt idx="1831">
                  <c:v>6.55</c:v>
                </c:pt>
                <c:pt idx="1832">
                  <c:v>6.52</c:v>
                </c:pt>
                <c:pt idx="1833">
                  <c:v>6.48</c:v>
                </c:pt>
                <c:pt idx="1834">
                  <c:v>6.44</c:v>
                </c:pt>
                <c:pt idx="1835">
                  <c:v>6.47</c:v>
                </c:pt>
                <c:pt idx="1836">
                  <c:v>6.43</c:v>
                </c:pt>
                <c:pt idx="1837">
                  <c:v>6.4</c:v>
                </c:pt>
                <c:pt idx="1838">
                  <c:v>6.31</c:v>
                </c:pt>
                <c:pt idx="1839">
                  <c:v>6.3</c:v>
                </c:pt>
                <c:pt idx="1840">
                  <c:v>6.37</c:v>
                </c:pt>
                <c:pt idx="1841">
                  <c:v>6.36</c:v>
                </c:pt>
                <c:pt idx="1842">
                  <c:v>6.4</c:v>
                </c:pt>
                <c:pt idx="1843">
                  <c:v>6.31</c:v>
                </c:pt>
                <c:pt idx="1844">
                  <c:v>6.33</c:v>
                </c:pt>
                <c:pt idx="1845">
                  <c:v>6.24</c:v>
                </c:pt>
                <c:pt idx="1846">
                  <c:v>6.18</c:v>
                </c:pt>
                <c:pt idx="1847">
                  <c:v>6.14</c:v>
                </c:pt>
                <c:pt idx="1848">
                  <c:v>6.11</c:v>
                </c:pt>
                <c:pt idx="1849">
                  <c:v>6.12</c:v>
                </c:pt>
                <c:pt idx="1850">
                  <c:v>6.13</c:v>
                </c:pt>
                <c:pt idx="1851">
                  <c:v>6.18</c:v>
                </c:pt>
                <c:pt idx="1852">
                  <c:v>6.18</c:v>
                </c:pt>
                <c:pt idx="1853">
                  <c:v>6.21</c:v>
                </c:pt>
                <c:pt idx="1854">
                  <c:v>6.23</c:v>
                </c:pt>
                <c:pt idx="1855">
                  <c:v>6.25</c:v>
                </c:pt>
                <c:pt idx="1856">
                  <c:v>6.34</c:v>
                </c:pt>
                <c:pt idx="1857">
                  <c:v>6.28</c:v>
                </c:pt>
                <c:pt idx="1858">
                  <c:v>6.3</c:v>
                </c:pt>
                <c:pt idx="1859">
                  <c:v>6.22</c:v>
                </c:pt>
                <c:pt idx="1860">
                  <c:v>6.18</c:v>
                </c:pt>
                <c:pt idx="1861">
                  <c:v>6.14</c:v>
                </c:pt>
                <c:pt idx="1862">
                  <c:v>6.14</c:v>
                </c:pt>
                <c:pt idx="1863">
                  <c:v>6.16</c:v>
                </c:pt>
                <c:pt idx="1864">
                  <c:v>6.16</c:v>
                </c:pt>
                <c:pt idx="1865">
                  <c:v>6.17</c:v>
                </c:pt>
                <c:pt idx="1866">
                  <c:v>6.22</c:v>
                </c:pt>
                <c:pt idx="1867">
                  <c:v>6.17</c:v>
                </c:pt>
                <c:pt idx="1868">
                  <c:v>6.16</c:v>
                </c:pt>
                <c:pt idx="1869">
                  <c:v>6.16</c:v>
                </c:pt>
                <c:pt idx="1870">
                  <c:v>6.15</c:v>
                </c:pt>
                <c:pt idx="1871">
                  <c:v>6.21</c:v>
                </c:pt>
                <c:pt idx="1872">
                  <c:v>6.37</c:v>
                </c:pt>
                <c:pt idx="1873">
                  <c:v>6.42</c:v>
                </c:pt>
                <c:pt idx="1874">
                  <c:v>6.53</c:v>
                </c:pt>
                <c:pt idx="1875">
                  <c:v>6.74</c:v>
                </c:pt>
                <c:pt idx="1876">
                  <c:v>6.69</c:v>
                </c:pt>
                <c:pt idx="1877">
                  <c:v>6.67</c:v>
                </c:pt>
                <c:pt idx="1878">
                  <c:v>6.63</c:v>
                </c:pt>
                <c:pt idx="1879">
                  <c:v>6.73</c:v>
                </c:pt>
                <c:pt idx="1880">
                  <c:v>6.73</c:v>
                </c:pt>
                <c:pt idx="1881">
                  <c:v>6.69</c:v>
                </c:pt>
                <c:pt idx="1882">
                  <c:v>6.68</c:v>
                </c:pt>
                <c:pt idx="1883">
                  <c:v>6.59</c:v>
                </c:pt>
                <c:pt idx="1884">
                  <c:v>6.62</c:v>
                </c:pt>
                <c:pt idx="1885">
                  <c:v>6.52</c:v>
                </c:pt>
                <c:pt idx="1886">
                  <c:v>6.45</c:v>
                </c:pt>
                <c:pt idx="1887">
                  <c:v>6.46</c:v>
                </c:pt>
                <c:pt idx="1888">
                  <c:v>6.31</c:v>
                </c:pt>
                <c:pt idx="1889">
                  <c:v>6.34</c:v>
                </c:pt>
                <c:pt idx="1890">
                  <c:v>6.42</c:v>
                </c:pt>
                <c:pt idx="1891">
                  <c:v>6.37</c:v>
                </c:pt>
                <c:pt idx="1892">
                  <c:v>6.4</c:v>
                </c:pt>
                <c:pt idx="1893">
                  <c:v>6.4</c:v>
                </c:pt>
                <c:pt idx="1894">
                  <c:v>6.33</c:v>
                </c:pt>
                <c:pt idx="1895">
                  <c:v>6.26</c:v>
                </c:pt>
                <c:pt idx="1896">
                  <c:v>6.24</c:v>
                </c:pt>
                <c:pt idx="1897">
                  <c:v>6.24</c:v>
                </c:pt>
                <c:pt idx="1898">
                  <c:v>6.2</c:v>
                </c:pt>
                <c:pt idx="1899">
                  <c:v>6.1</c:v>
                </c:pt>
                <c:pt idx="1900">
                  <c:v>5.96</c:v>
                </c:pt>
                <c:pt idx="1901">
                  <c:v>6.11</c:v>
                </c:pt>
                <c:pt idx="1902">
                  <c:v>6.14</c:v>
                </c:pt>
                <c:pt idx="1903">
                  <c:v>6.17</c:v>
                </c:pt>
                <c:pt idx="1904">
                  <c:v>6.07</c:v>
                </c:pt>
                <c:pt idx="1905">
                  <c:v>5.87</c:v>
                </c:pt>
                <c:pt idx="1906">
                  <c:v>5.69</c:v>
                </c:pt>
                <c:pt idx="1907">
                  <c:v>5.48</c:v>
                </c:pt>
                <c:pt idx="1908">
                  <c:v>5.68</c:v>
                </c:pt>
                <c:pt idx="1909">
                  <c:v>5.67</c:v>
                </c:pt>
                <c:pt idx="1910">
                  <c:v>5.72</c:v>
                </c:pt>
                <c:pt idx="1911">
                  <c:v>6.04</c:v>
                </c:pt>
                <c:pt idx="1912">
                  <c:v>6.24</c:v>
                </c:pt>
                <c:pt idx="1913">
                  <c:v>6.03</c:v>
                </c:pt>
                <c:pt idx="1914">
                  <c:v>6.13</c:v>
                </c:pt>
                <c:pt idx="1915">
                  <c:v>5.87</c:v>
                </c:pt>
                <c:pt idx="1916">
                  <c:v>5.85</c:v>
                </c:pt>
                <c:pt idx="1917">
                  <c:v>5.88</c:v>
                </c:pt>
                <c:pt idx="1918">
                  <c:v>5.88</c:v>
                </c:pt>
                <c:pt idx="1919">
                  <c:v>5.88</c:v>
                </c:pt>
                <c:pt idx="1920">
                  <c:v>6.03</c:v>
                </c:pt>
                <c:pt idx="1921">
                  <c:v>6.06</c:v>
                </c:pt>
                <c:pt idx="1922">
                  <c:v>6.05</c:v>
                </c:pt>
                <c:pt idx="1923">
                  <c:v>6.01</c:v>
                </c:pt>
                <c:pt idx="1924">
                  <c:v>5.98</c:v>
                </c:pt>
                <c:pt idx="1925">
                  <c:v>6.08</c:v>
                </c:pt>
                <c:pt idx="1926">
                  <c:v>6.09</c:v>
                </c:pt>
                <c:pt idx="1927">
                  <c:v>6.32</c:v>
                </c:pt>
                <c:pt idx="1928">
                  <c:v>6.42</c:v>
                </c:pt>
                <c:pt idx="1929">
                  <c:v>6.45</c:v>
                </c:pt>
                <c:pt idx="1930">
                  <c:v>6.35</c:v>
                </c:pt>
                <c:pt idx="1931">
                  <c:v>6.37</c:v>
                </c:pt>
                <c:pt idx="1932">
                  <c:v>6.26</c:v>
                </c:pt>
                <c:pt idx="1933">
                  <c:v>6.63</c:v>
                </c:pt>
                <c:pt idx="1934">
                  <c:v>6.52</c:v>
                </c:pt>
                <c:pt idx="1935">
                  <c:v>6.52</c:v>
                </c:pt>
                <c:pt idx="1936">
                  <c:v>6.52</c:v>
                </c:pt>
                <c:pt idx="1937">
                  <c:v>6.47</c:v>
                </c:pt>
                <c:pt idx="1938">
                  <c:v>6.4</c:v>
                </c:pt>
                <c:pt idx="1939">
                  <c:v>6.35</c:v>
                </c:pt>
                <c:pt idx="1940">
                  <c:v>5.93</c:v>
                </c:pt>
                <c:pt idx="1941">
                  <c:v>5.78</c:v>
                </c:pt>
                <c:pt idx="1942">
                  <c:v>6.09</c:v>
                </c:pt>
                <c:pt idx="1943">
                  <c:v>6.1</c:v>
                </c:pt>
                <c:pt idx="1944">
                  <c:v>5.94</c:v>
                </c:pt>
                <c:pt idx="1945">
                  <c:v>6.46</c:v>
                </c:pt>
                <c:pt idx="1946">
                  <c:v>6.04</c:v>
                </c:pt>
                <c:pt idx="1947">
                  <c:v>6.46</c:v>
                </c:pt>
                <c:pt idx="1948">
                  <c:v>6.2</c:v>
                </c:pt>
                <c:pt idx="1949">
                  <c:v>6.14</c:v>
                </c:pt>
                <c:pt idx="1950">
                  <c:v>6.04</c:v>
                </c:pt>
                <c:pt idx="1951">
                  <c:v>5.97</c:v>
                </c:pt>
                <c:pt idx="1952">
                  <c:v>5.53</c:v>
                </c:pt>
                <c:pt idx="1953">
                  <c:v>5.47</c:v>
                </c:pt>
                <c:pt idx="1954">
                  <c:v>5.19</c:v>
                </c:pt>
                <c:pt idx="1955">
                  <c:v>5.1199999999999992</c:v>
                </c:pt>
                <c:pt idx="1956">
                  <c:v>5.01</c:v>
                </c:pt>
                <c:pt idx="1957">
                  <c:v>4.96</c:v>
                </c:pt>
                <c:pt idx="1958">
                  <c:v>5.12</c:v>
                </c:pt>
                <c:pt idx="1959">
                  <c:v>5.0999999999999996</c:v>
                </c:pt>
                <c:pt idx="1960">
                  <c:v>5.25</c:v>
                </c:pt>
                <c:pt idx="1961">
                  <c:v>5.16</c:v>
                </c:pt>
                <c:pt idx="1962">
                  <c:v>5.04</c:v>
                </c:pt>
                <c:pt idx="1963">
                  <c:v>5.07</c:v>
                </c:pt>
                <c:pt idx="1964">
                  <c:v>5.15</c:v>
                </c:pt>
                <c:pt idx="1965">
                  <c:v>5.03</c:v>
                </c:pt>
                <c:pt idx="1966">
                  <c:v>4.9800000000000004</c:v>
                </c:pt>
                <c:pt idx="1967">
                  <c:v>4.8499999999999996</c:v>
                </c:pt>
                <c:pt idx="1968">
                  <c:v>4.78</c:v>
                </c:pt>
                <c:pt idx="1969">
                  <c:v>4.87</c:v>
                </c:pt>
                <c:pt idx="1970">
                  <c:v>4.82</c:v>
                </c:pt>
                <c:pt idx="1971">
                  <c:v>4.8</c:v>
                </c:pt>
                <c:pt idx="1972">
                  <c:v>4.78</c:v>
                </c:pt>
                <c:pt idx="1973">
                  <c:v>4.84</c:v>
                </c:pt>
                <c:pt idx="1974">
                  <c:v>4.8600000000000003</c:v>
                </c:pt>
                <c:pt idx="1975">
                  <c:v>4.82</c:v>
                </c:pt>
                <c:pt idx="1976">
                  <c:v>4.91</c:v>
                </c:pt>
                <c:pt idx="1977">
                  <c:v>5.29</c:v>
                </c:pt>
                <c:pt idx="1978">
                  <c:v>5.59</c:v>
                </c:pt>
                <c:pt idx="1979">
                  <c:v>5.38</c:v>
                </c:pt>
                <c:pt idx="1980">
                  <c:v>5.42</c:v>
                </c:pt>
                <c:pt idx="1981">
                  <c:v>5.32</c:v>
                </c:pt>
                <c:pt idx="1982">
                  <c:v>5.2</c:v>
                </c:pt>
                <c:pt idx="1983">
                  <c:v>5.14</c:v>
                </c:pt>
                <c:pt idx="1984">
                  <c:v>5.2</c:v>
                </c:pt>
                <c:pt idx="1985">
                  <c:v>5.25</c:v>
                </c:pt>
                <c:pt idx="1986">
                  <c:v>5.22</c:v>
                </c:pt>
                <c:pt idx="1987">
                  <c:v>5.29</c:v>
                </c:pt>
                <c:pt idx="1988">
                  <c:v>5.12</c:v>
                </c:pt>
                <c:pt idx="1989">
                  <c:v>5.14</c:v>
                </c:pt>
                <c:pt idx="1990">
                  <c:v>5.08</c:v>
                </c:pt>
                <c:pt idx="1991">
                  <c:v>5.07</c:v>
                </c:pt>
                <c:pt idx="1992">
                  <c:v>5.04</c:v>
                </c:pt>
                <c:pt idx="1993">
                  <c:v>5.04</c:v>
                </c:pt>
                <c:pt idx="1994">
                  <c:v>4.9400000000000004</c:v>
                </c:pt>
                <c:pt idx="1995">
                  <c:v>4.87</c:v>
                </c:pt>
                <c:pt idx="1996">
                  <c:v>4.92</c:v>
                </c:pt>
                <c:pt idx="1997">
                  <c:v>5</c:v>
                </c:pt>
                <c:pt idx="1998">
                  <c:v>5.03</c:v>
                </c:pt>
                <c:pt idx="1999">
                  <c:v>4.9800000000000004</c:v>
                </c:pt>
                <c:pt idx="2000">
                  <c:v>4.91</c:v>
                </c:pt>
                <c:pt idx="2001">
                  <c:v>4.8049999999999997</c:v>
                </c:pt>
                <c:pt idx="2002">
                  <c:v>4.71</c:v>
                </c:pt>
                <c:pt idx="2003">
                  <c:v>4.8099999999999996</c:v>
                </c:pt>
                <c:pt idx="2004">
                  <c:v>4.9400000000000004</c:v>
                </c:pt>
                <c:pt idx="2005">
                  <c:v>5.0949999999999998</c:v>
                </c:pt>
                <c:pt idx="2006">
                  <c:v>5.09</c:v>
                </c:pt>
                <c:pt idx="2007">
                  <c:v>5.0599999999999996</c:v>
                </c:pt>
                <c:pt idx="2008">
                  <c:v>4.99</c:v>
                </c:pt>
                <c:pt idx="2009">
                  <c:v>4.9800000000000004</c:v>
                </c:pt>
                <c:pt idx="2010">
                  <c:v>5.01</c:v>
                </c:pt>
                <c:pt idx="2011">
                  <c:v>4.97</c:v>
                </c:pt>
                <c:pt idx="2012">
                  <c:v>4.93</c:v>
                </c:pt>
                <c:pt idx="2013">
                  <c:v>5.05</c:v>
                </c:pt>
                <c:pt idx="2014">
                  <c:v>4.97</c:v>
                </c:pt>
                <c:pt idx="2015">
                  <c:v>4.95</c:v>
                </c:pt>
                <c:pt idx="2016">
                  <c:v>4.96</c:v>
                </c:pt>
                <c:pt idx="2017">
                  <c:v>4.99</c:v>
                </c:pt>
                <c:pt idx="2018">
                  <c:v>5.08</c:v>
                </c:pt>
                <c:pt idx="2019">
                  <c:v>5.21</c:v>
                </c:pt>
                <c:pt idx="2020">
                  <c:v>5.07</c:v>
                </c:pt>
                <c:pt idx="2021">
                  <c:v>5.07</c:v>
                </c:pt>
                <c:pt idx="2022">
                  <c:v>5.0599999999999996</c:v>
                </c:pt>
                <c:pt idx="2023">
                  <c:v>5</c:v>
                </c:pt>
                <c:pt idx="2024">
                  <c:v>4.93</c:v>
                </c:pt>
                <c:pt idx="2025">
                  <c:v>4.84</c:v>
                </c:pt>
                <c:pt idx="2026">
                  <c:v>4.78</c:v>
                </c:pt>
                <c:pt idx="2027">
                  <c:v>4.79</c:v>
                </c:pt>
                <c:pt idx="2028">
                  <c:v>4.72</c:v>
                </c:pt>
                <c:pt idx="2029">
                  <c:v>4.75</c:v>
                </c:pt>
                <c:pt idx="2030">
                  <c:v>4.6900000000000004</c:v>
                </c:pt>
                <c:pt idx="2031">
                  <c:v>4.58</c:v>
                </c:pt>
                <c:pt idx="2032">
                  <c:v>4.57</c:v>
                </c:pt>
                <c:pt idx="2033">
                  <c:v>4.57</c:v>
                </c:pt>
                <c:pt idx="2034">
                  <c:v>4.5599999999999996</c:v>
                </c:pt>
                <c:pt idx="2035">
                  <c:v>4.54</c:v>
                </c:pt>
                <c:pt idx="2036">
                  <c:v>4.49</c:v>
                </c:pt>
                <c:pt idx="2037">
                  <c:v>4.4400000000000004</c:v>
                </c:pt>
                <c:pt idx="2038">
                  <c:v>4.42</c:v>
                </c:pt>
                <c:pt idx="2039">
                  <c:v>4.3600000000000003</c:v>
                </c:pt>
                <c:pt idx="2040">
                  <c:v>4.32</c:v>
                </c:pt>
                <c:pt idx="2041">
                  <c:v>4.3499999999999996</c:v>
                </c:pt>
                <c:pt idx="2042">
                  <c:v>4.37</c:v>
                </c:pt>
                <c:pt idx="2043">
                  <c:v>4.37</c:v>
                </c:pt>
                <c:pt idx="2044">
                  <c:v>4.32</c:v>
                </c:pt>
                <c:pt idx="2045">
                  <c:v>4.2699999999999996</c:v>
                </c:pt>
                <c:pt idx="2046">
                  <c:v>4.1900000000000004</c:v>
                </c:pt>
                <c:pt idx="2047">
                  <c:v>4.21</c:v>
                </c:pt>
                <c:pt idx="2048">
                  <c:v>4.2300000000000004</c:v>
                </c:pt>
                <c:pt idx="2049">
                  <c:v>4.24</c:v>
                </c:pt>
                <c:pt idx="2050">
                  <c:v>4.17</c:v>
                </c:pt>
                <c:pt idx="2051">
                  <c:v>4.3899999999999997</c:v>
                </c:pt>
                <c:pt idx="2052">
                  <c:v>4.4000000000000004</c:v>
                </c:pt>
                <c:pt idx="2053">
                  <c:v>4.46</c:v>
                </c:pt>
                <c:pt idx="2054">
                  <c:v>4.6100000000000003</c:v>
                </c:pt>
                <c:pt idx="2055">
                  <c:v>4.83</c:v>
                </c:pt>
                <c:pt idx="2056">
                  <c:v>4.8099999999999996</c:v>
                </c:pt>
                <c:pt idx="2057">
                  <c:v>4.8600000000000003</c:v>
                </c:pt>
                <c:pt idx="2058">
                  <c:v>4.7699999999999996</c:v>
                </c:pt>
                <c:pt idx="2059">
                  <c:v>4.71</c:v>
                </c:pt>
                <c:pt idx="2060">
                  <c:v>4.74</c:v>
                </c:pt>
                <c:pt idx="2061">
                  <c:v>4.8</c:v>
                </c:pt>
                <c:pt idx="2062">
                  <c:v>4.8099999999999996</c:v>
                </c:pt>
                <c:pt idx="2063">
                  <c:v>5.05</c:v>
                </c:pt>
                <c:pt idx="2064">
                  <c:v>5</c:v>
                </c:pt>
                <c:pt idx="2065">
                  <c:v>4.95</c:v>
                </c:pt>
                <c:pt idx="2066">
                  <c:v>4.87</c:v>
                </c:pt>
                <c:pt idx="2067">
                  <c:v>4.88</c:v>
                </c:pt>
                <c:pt idx="2068">
                  <c:v>4.76</c:v>
                </c:pt>
                <c:pt idx="2069">
                  <c:v>4.8099999999999996</c:v>
                </c:pt>
                <c:pt idx="2070">
                  <c:v>4.8600000000000003</c:v>
                </c:pt>
                <c:pt idx="2071">
                  <c:v>4.87</c:v>
                </c:pt>
                <c:pt idx="2072">
                  <c:v>4.91</c:v>
                </c:pt>
                <c:pt idx="2073">
                  <c:v>4.8</c:v>
                </c:pt>
                <c:pt idx="2074">
                  <c:v>4.78</c:v>
                </c:pt>
                <c:pt idx="2075">
                  <c:v>4.71</c:v>
                </c:pt>
                <c:pt idx="2076">
                  <c:v>4.63</c:v>
                </c:pt>
                <c:pt idx="2077">
                  <c:v>4.6100000000000003</c:v>
                </c:pt>
                <c:pt idx="2078">
                  <c:v>4.5999999999999996</c:v>
                </c:pt>
                <c:pt idx="2079">
                  <c:v>4.55</c:v>
                </c:pt>
                <c:pt idx="2080">
                  <c:v>4.49</c:v>
                </c:pt>
                <c:pt idx="2081">
                  <c:v>4.5</c:v>
                </c:pt>
                <c:pt idx="2082">
                  <c:v>4.5</c:v>
                </c:pt>
                <c:pt idx="2083">
                  <c:v>4.51</c:v>
                </c:pt>
                <c:pt idx="2084">
                  <c:v>4.5999999999999996</c:v>
                </c:pt>
                <c:pt idx="2085">
                  <c:v>4.51</c:v>
                </c:pt>
                <c:pt idx="2086">
                  <c:v>4.5199999999999996</c:v>
                </c:pt>
                <c:pt idx="2087">
                  <c:v>4.55</c:v>
                </c:pt>
                <c:pt idx="2088">
                  <c:v>4.3899999999999997</c:v>
                </c:pt>
                <c:pt idx="2089">
                  <c:v>4.32</c:v>
                </c:pt>
                <c:pt idx="2090">
                  <c:v>4.1500000000000004</c:v>
                </c:pt>
                <c:pt idx="2091">
                  <c:v>4.22</c:v>
                </c:pt>
                <c:pt idx="2092">
                  <c:v>4.22</c:v>
                </c:pt>
                <c:pt idx="2093">
                  <c:v>4.12</c:v>
                </c:pt>
                <c:pt idx="2094">
                  <c:v>4.09</c:v>
                </c:pt>
                <c:pt idx="2095">
                  <c:v>4.09</c:v>
                </c:pt>
                <c:pt idx="2096">
                  <c:v>4.01</c:v>
                </c:pt>
                <c:pt idx="2097">
                  <c:v>3.94</c:v>
                </c:pt>
                <c:pt idx="2098">
                  <c:v>4.12</c:v>
                </c:pt>
                <c:pt idx="2099">
                  <c:v>4.1100000000000003</c:v>
                </c:pt>
                <c:pt idx="2100">
                  <c:v>4.0999999999999996</c:v>
                </c:pt>
                <c:pt idx="2101">
                  <c:v>4</c:v>
                </c:pt>
                <c:pt idx="2102">
                  <c:v>3.99</c:v>
                </c:pt>
                <c:pt idx="2103">
                  <c:v>4</c:v>
                </c:pt>
                <c:pt idx="2104">
                  <c:v>3.98</c:v>
                </c:pt>
                <c:pt idx="2105">
                  <c:v>4</c:v>
                </c:pt>
                <c:pt idx="2106">
                  <c:v>3.99</c:v>
                </c:pt>
                <c:pt idx="2107">
                  <c:v>3.94</c:v>
                </c:pt>
                <c:pt idx="2108">
                  <c:v>3.91</c:v>
                </c:pt>
                <c:pt idx="2109">
                  <c:v>3.95</c:v>
                </c:pt>
                <c:pt idx="2110">
                  <c:v>3.91</c:v>
                </c:pt>
                <c:pt idx="2111">
                  <c:v>3.89</c:v>
                </c:pt>
                <c:pt idx="2112">
                  <c:v>3.88</c:v>
                </c:pt>
                <c:pt idx="2113">
                  <c:v>3.98</c:v>
                </c:pt>
                <c:pt idx="2114">
                  <c:v>3.87</c:v>
                </c:pt>
                <c:pt idx="2115">
                  <c:v>3.87</c:v>
                </c:pt>
                <c:pt idx="2116">
                  <c:v>3.87</c:v>
                </c:pt>
                <c:pt idx="2117">
                  <c:v>3.95</c:v>
                </c:pt>
                <c:pt idx="2118">
                  <c:v>3.9</c:v>
                </c:pt>
                <c:pt idx="2119">
                  <c:v>3.88</c:v>
                </c:pt>
                <c:pt idx="2120">
                  <c:v>3.92</c:v>
                </c:pt>
                <c:pt idx="2121">
                  <c:v>4.08</c:v>
                </c:pt>
                <c:pt idx="2122">
                  <c:v>3.99</c:v>
                </c:pt>
                <c:pt idx="2123">
                  <c:v>3.98</c:v>
                </c:pt>
                <c:pt idx="2124">
                  <c:v>3.88</c:v>
                </c:pt>
                <c:pt idx="2125">
                  <c:v>3.9</c:v>
                </c:pt>
                <c:pt idx="2126">
                  <c:v>3.88</c:v>
                </c:pt>
                <c:pt idx="2127">
                  <c:v>3.84</c:v>
                </c:pt>
                <c:pt idx="2128">
                  <c:v>3.83</c:v>
                </c:pt>
                <c:pt idx="2129">
                  <c:v>3.79</c:v>
                </c:pt>
                <c:pt idx="2130">
                  <c:v>3.78</c:v>
                </c:pt>
                <c:pt idx="2131">
                  <c:v>3.75</c:v>
                </c:pt>
                <c:pt idx="2132">
                  <c:v>3.67</c:v>
                </c:pt>
                <c:pt idx="2133">
                  <c:v>3.71</c:v>
                </c:pt>
                <c:pt idx="2134">
                  <c:v>3.66</c:v>
                </c:pt>
                <c:pt idx="2135">
                  <c:v>3.66</c:v>
                </c:pt>
                <c:pt idx="2136">
                  <c:v>3.62</c:v>
                </c:pt>
                <c:pt idx="2137">
                  <c:v>3.56</c:v>
                </c:pt>
                <c:pt idx="2138">
                  <c:v>3.53</c:v>
                </c:pt>
                <c:pt idx="2139">
                  <c:v>3.49</c:v>
                </c:pt>
                <c:pt idx="2140">
                  <c:v>3.55</c:v>
                </c:pt>
                <c:pt idx="2141">
                  <c:v>3.59</c:v>
                </c:pt>
                <c:pt idx="2142">
                  <c:v>3.62</c:v>
                </c:pt>
                <c:pt idx="2143">
                  <c:v>3.66</c:v>
                </c:pt>
                <c:pt idx="2144">
                  <c:v>3.59</c:v>
                </c:pt>
                <c:pt idx="2145">
                  <c:v>3.55</c:v>
                </c:pt>
                <c:pt idx="2146">
                  <c:v>3.55</c:v>
                </c:pt>
                <c:pt idx="2147">
                  <c:v>3.49</c:v>
                </c:pt>
                <c:pt idx="2148">
                  <c:v>3.4</c:v>
                </c:pt>
                <c:pt idx="2149">
                  <c:v>3.36</c:v>
                </c:pt>
                <c:pt idx="2150">
                  <c:v>3.39</c:v>
                </c:pt>
                <c:pt idx="2151">
                  <c:v>3.37</c:v>
                </c:pt>
                <c:pt idx="2152">
                  <c:v>3.41</c:v>
                </c:pt>
                <c:pt idx="2153">
                  <c:v>3.39</c:v>
                </c:pt>
                <c:pt idx="2154">
                  <c:v>3.4</c:v>
                </c:pt>
                <c:pt idx="2155">
                  <c:v>3.34</c:v>
                </c:pt>
                <c:pt idx="2156">
                  <c:v>3.31</c:v>
                </c:pt>
                <c:pt idx="2157">
                  <c:v>3.32</c:v>
                </c:pt>
                <c:pt idx="2158">
                  <c:v>3.34</c:v>
                </c:pt>
                <c:pt idx="2159">
                  <c:v>3.32</c:v>
                </c:pt>
                <c:pt idx="2160">
                  <c:v>3.37</c:v>
                </c:pt>
                <c:pt idx="2161">
                  <c:v>3.35</c:v>
                </c:pt>
                <c:pt idx="2162">
                  <c:v>3.34</c:v>
                </c:pt>
                <c:pt idx="2163">
                  <c:v>3.4</c:v>
                </c:pt>
                <c:pt idx="2164">
                  <c:v>3.38</c:v>
                </c:pt>
                <c:pt idx="2165">
                  <c:v>3.42</c:v>
                </c:pt>
                <c:pt idx="2166">
                  <c:v>3.53</c:v>
                </c:pt>
                <c:pt idx="2167">
                  <c:v>3.53</c:v>
                </c:pt>
                <c:pt idx="2168">
                  <c:v>3.53</c:v>
                </c:pt>
                <c:pt idx="2169">
                  <c:v>3.56</c:v>
                </c:pt>
                <c:pt idx="2170">
                  <c:v>3.51</c:v>
                </c:pt>
                <c:pt idx="2171">
                  <c:v>3.52</c:v>
                </c:pt>
                <c:pt idx="2172">
                  <c:v>3.63</c:v>
                </c:pt>
                <c:pt idx="2173">
                  <c:v>3.54</c:v>
                </c:pt>
                <c:pt idx="2174">
                  <c:v>3.57</c:v>
                </c:pt>
                <c:pt idx="2175">
                  <c:v>3.54</c:v>
                </c:pt>
                <c:pt idx="2176">
                  <c:v>3.43</c:v>
                </c:pt>
                <c:pt idx="2177">
                  <c:v>3.41</c:v>
                </c:pt>
                <c:pt idx="2178">
                  <c:v>3.4</c:v>
                </c:pt>
                <c:pt idx="2179">
                  <c:v>3.35</c:v>
                </c:pt>
                <c:pt idx="2180">
                  <c:v>3.42</c:v>
                </c:pt>
                <c:pt idx="2181">
                  <c:v>3.51</c:v>
                </c:pt>
                <c:pt idx="2182">
                  <c:v>3.59</c:v>
                </c:pt>
                <c:pt idx="2183">
                  <c:v>3.81</c:v>
                </c:pt>
                <c:pt idx="2184">
                  <c:v>3.91</c:v>
                </c:pt>
                <c:pt idx="2185">
                  <c:v>3.98</c:v>
                </c:pt>
                <c:pt idx="2186">
                  <c:v>3.93</c:v>
                </c:pt>
                <c:pt idx="2187">
                  <c:v>4.46</c:v>
                </c:pt>
                <c:pt idx="2188">
                  <c:v>4.29</c:v>
                </c:pt>
                <c:pt idx="2189">
                  <c:v>4.51</c:v>
                </c:pt>
                <c:pt idx="2190">
                  <c:v>4.37</c:v>
                </c:pt>
                <c:pt idx="2191">
                  <c:v>4.3099999999999996</c:v>
                </c:pt>
                <c:pt idx="2192">
                  <c:v>4.3899999999999997</c:v>
                </c:pt>
                <c:pt idx="2193">
                  <c:v>4.4000000000000004</c:v>
                </c:pt>
                <c:pt idx="2194">
                  <c:v>4.4000000000000004</c:v>
                </c:pt>
                <c:pt idx="2195">
                  <c:v>4.58</c:v>
                </c:pt>
                <c:pt idx="2196">
                  <c:v>4.51</c:v>
                </c:pt>
                <c:pt idx="2197">
                  <c:v>4.57</c:v>
                </c:pt>
                <c:pt idx="2198">
                  <c:v>4.57</c:v>
                </c:pt>
                <c:pt idx="2199">
                  <c:v>4.5</c:v>
                </c:pt>
                <c:pt idx="2200">
                  <c:v>4.32</c:v>
                </c:pt>
                <c:pt idx="2201">
                  <c:v>4.22</c:v>
                </c:pt>
                <c:pt idx="2202">
                  <c:v>4.2300000000000004</c:v>
                </c:pt>
                <c:pt idx="2203">
                  <c:v>4.28</c:v>
                </c:pt>
                <c:pt idx="2204">
                  <c:v>4.13</c:v>
                </c:pt>
                <c:pt idx="2205">
                  <c:v>4.0999999999999996</c:v>
                </c:pt>
                <c:pt idx="2206">
                  <c:v>4.16</c:v>
                </c:pt>
                <c:pt idx="2207">
                  <c:v>4.3499999999999996</c:v>
                </c:pt>
                <c:pt idx="2208">
                  <c:v>4.22</c:v>
                </c:pt>
                <c:pt idx="2209">
                  <c:v>4.29</c:v>
                </c:pt>
                <c:pt idx="2210">
                  <c:v>4.46</c:v>
                </c:pt>
                <c:pt idx="2211">
                  <c:v>4.42</c:v>
                </c:pt>
                <c:pt idx="2212">
                  <c:v>4.47</c:v>
                </c:pt>
                <c:pt idx="2213">
                  <c:v>4.4800000000000004</c:v>
                </c:pt>
                <c:pt idx="2214">
                  <c:v>4.53</c:v>
                </c:pt>
                <c:pt idx="2215">
                  <c:v>4.51</c:v>
                </c:pt>
                <c:pt idx="2216">
                  <c:v>4.41</c:v>
                </c:pt>
                <c:pt idx="2217">
                  <c:v>4.3899999999999997</c:v>
                </c:pt>
                <c:pt idx="2218">
                  <c:v>4.32</c:v>
                </c:pt>
                <c:pt idx="2219">
                  <c:v>4.2300000000000004</c:v>
                </c:pt>
                <c:pt idx="2220">
                  <c:v>4.28</c:v>
                </c:pt>
                <c:pt idx="2221">
                  <c:v>4.33</c:v>
                </c:pt>
                <c:pt idx="2222">
                  <c:v>4.37</c:v>
                </c:pt>
                <c:pt idx="2223">
                  <c:v>4.28</c:v>
                </c:pt>
                <c:pt idx="2224">
                  <c:v>4.37</c:v>
                </c:pt>
                <c:pt idx="2225">
                  <c:v>4.32</c:v>
                </c:pt>
                <c:pt idx="2226">
                  <c:v>4.4000000000000004</c:v>
                </c:pt>
                <c:pt idx="2227">
                  <c:v>4.41</c:v>
                </c:pt>
                <c:pt idx="2228">
                  <c:v>4.34</c:v>
                </c:pt>
                <c:pt idx="2229">
                  <c:v>4.2699999999999996</c:v>
                </c:pt>
                <c:pt idx="2230">
                  <c:v>4.33</c:v>
                </c:pt>
                <c:pt idx="2231">
                  <c:v>4.29</c:v>
                </c:pt>
                <c:pt idx="2232">
                  <c:v>4.21</c:v>
                </c:pt>
                <c:pt idx="2233">
                  <c:v>4.2</c:v>
                </c:pt>
                <c:pt idx="2234">
                  <c:v>4.1399999999999997</c:v>
                </c:pt>
                <c:pt idx="2235">
                  <c:v>4.12</c:v>
                </c:pt>
                <c:pt idx="2236">
                  <c:v>4.1399999999999997</c:v>
                </c:pt>
                <c:pt idx="2237">
                  <c:v>4.2</c:v>
                </c:pt>
                <c:pt idx="2238">
                  <c:v>4.17</c:v>
                </c:pt>
                <c:pt idx="2239">
                  <c:v>4.1399999999999997</c:v>
                </c:pt>
                <c:pt idx="2240">
                  <c:v>4.12</c:v>
                </c:pt>
                <c:pt idx="2241">
                  <c:v>4.1500000000000004</c:v>
                </c:pt>
                <c:pt idx="2242">
                  <c:v>4.13</c:v>
                </c:pt>
                <c:pt idx="2243">
                  <c:v>4.13</c:v>
                </c:pt>
                <c:pt idx="2244">
                  <c:v>4.12</c:v>
                </c:pt>
                <c:pt idx="2245">
                  <c:v>4.1399999999999997</c:v>
                </c:pt>
                <c:pt idx="2246">
                  <c:v>4.12</c:v>
                </c:pt>
                <c:pt idx="2247">
                  <c:v>4.0999999999999996</c:v>
                </c:pt>
                <c:pt idx="2248">
                  <c:v>4.0999999999999996</c:v>
                </c:pt>
                <c:pt idx="2249">
                  <c:v>4.0999999999999996</c:v>
                </c:pt>
                <c:pt idx="2250">
                  <c:v>4.12</c:v>
                </c:pt>
                <c:pt idx="2251">
                  <c:v>4.2300000000000004</c:v>
                </c:pt>
                <c:pt idx="2252">
                  <c:v>4.2</c:v>
                </c:pt>
                <c:pt idx="2253">
                  <c:v>4.1900000000000004</c:v>
                </c:pt>
                <c:pt idx="2254">
                  <c:v>4.12</c:v>
                </c:pt>
                <c:pt idx="2255">
                  <c:v>3.97</c:v>
                </c:pt>
                <c:pt idx="2256">
                  <c:v>3.92</c:v>
                </c:pt>
                <c:pt idx="2257">
                  <c:v>3.98</c:v>
                </c:pt>
                <c:pt idx="2258">
                  <c:v>4.0199999999999996</c:v>
                </c:pt>
                <c:pt idx="2259">
                  <c:v>4.01</c:v>
                </c:pt>
                <c:pt idx="2260">
                  <c:v>3.99</c:v>
                </c:pt>
                <c:pt idx="2261">
                  <c:v>3.97</c:v>
                </c:pt>
                <c:pt idx="2262">
                  <c:v>3.89</c:v>
                </c:pt>
                <c:pt idx="2263">
                  <c:v>3.93</c:v>
                </c:pt>
                <c:pt idx="2264">
                  <c:v>3.8</c:v>
                </c:pt>
                <c:pt idx="2265">
                  <c:v>3.85</c:v>
                </c:pt>
                <c:pt idx="2266">
                  <c:v>3.73</c:v>
                </c:pt>
                <c:pt idx="2267">
                  <c:v>3.66</c:v>
                </c:pt>
                <c:pt idx="2268">
                  <c:v>3.63</c:v>
                </c:pt>
                <c:pt idx="2269">
                  <c:v>3.66</c:v>
                </c:pt>
                <c:pt idx="2270">
                  <c:v>3.59</c:v>
                </c:pt>
                <c:pt idx="2271">
                  <c:v>3.69</c:v>
                </c:pt>
                <c:pt idx="2272">
                  <c:v>3.76</c:v>
                </c:pt>
                <c:pt idx="2273">
                  <c:v>3.8</c:v>
                </c:pt>
                <c:pt idx="2274">
                  <c:v>3.75</c:v>
                </c:pt>
                <c:pt idx="2275">
                  <c:v>3.86</c:v>
                </c:pt>
                <c:pt idx="2276">
                  <c:v>3.78</c:v>
                </c:pt>
                <c:pt idx="2277">
                  <c:v>3.69</c:v>
                </c:pt>
                <c:pt idx="2278">
                  <c:v>3.7</c:v>
                </c:pt>
                <c:pt idx="2279">
                  <c:v>3.66</c:v>
                </c:pt>
                <c:pt idx="2280">
                  <c:v>3.67</c:v>
                </c:pt>
                <c:pt idx="2281">
                  <c:v>3.65</c:v>
                </c:pt>
                <c:pt idx="2282">
                  <c:v>3.68</c:v>
                </c:pt>
                <c:pt idx="2283">
                  <c:v>3.8</c:v>
                </c:pt>
                <c:pt idx="2284">
                  <c:v>3.85</c:v>
                </c:pt>
                <c:pt idx="2285">
                  <c:v>3.84</c:v>
                </c:pt>
                <c:pt idx="2286">
                  <c:v>3.87</c:v>
                </c:pt>
                <c:pt idx="2287">
                  <c:v>3.87</c:v>
                </c:pt>
                <c:pt idx="2288">
                  <c:v>4.04</c:v>
                </c:pt>
                <c:pt idx="2289">
                  <c:v>4</c:v>
                </c:pt>
                <c:pt idx="2290">
                  <c:v>4.0199999999999996</c:v>
                </c:pt>
                <c:pt idx="2291">
                  <c:v>4.08</c:v>
                </c:pt>
                <c:pt idx="2292">
                  <c:v>4.04</c:v>
                </c:pt>
                <c:pt idx="2293">
                  <c:v>4.09</c:v>
                </c:pt>
                <c:pt idx="2294">
                  <c:v>4.04</c:v>
                </c:pt>
                <c:pt idx="2295">
                  <c:v>3.98</c:v>
                </c:pt>
                <c:pt idx="2296">
                  <c:v>3.91</c:v>
                </c:pt>
                <c:pt idx="2297">
                  <c:v>3.94</c:v>
                </c:pt>
                <c:pt idx="2298">
                  <c:v>3.93</c:v>
                </c:pt>
                <c:pt idx="2299">
                  <c:v>3.84</c:v>
                </c:pt>
                <c:pt idx="2300">
                  <c:v>3.89</c:v>
                </c:pt>
                <c:pt idx="2301">
                  <c:v>3.9</c:v>
                </c:pt>
                <c:pt idx="2302">
                  <c:v>3.91</c:v>
                </c:pt>
                <c:pt idx="2303">
                  <c:v>3.86</c:v>
                </c:pt>
                <c:pt idx="2304">
                  <c:v>3.85</c:v>
                </c:pt>
                <c:pt idx="2305">
                  <c:v>3.76</c:v>
                </c:pt>
                <c:pt idx="2306">
                  <c:v>3.82</c:v>
                </c:pt>
                <c:pt idx="2307">
                  <c:v>3.79</c:v>
                </c:pt>
                <c:pt idx="2308">
                  <c:v>3.76</c:v>
                </c:pt>
                <c:pt idx="2309">
                  <c:v>3.87</c:v>
                </c:pt>
                <c:pt idx="2310">
                  <c:v>3.98</c:v>
                </c:pt>
                <c:pt idx="2311">
                  <c:v>3.96</c:v>
                </c:pt>
                <c:pt idx="2312">
                  <c:v>3.93</c:v>
                </c:pt>
                <c:pt idx="2313">
                  <c:v>3.95</c:v>
                </c:pt>
                <c:pt idx="2314">
                  <c:v>3.97</c:v>
                </c:pt>
                <c:pt idx="2315">
                  <c:v>3.9849999999999999</c:v>
                </c:pt>
                <c:pt idx="2316">
                  <c:v>3.97</c:v>
                </c:pt>
                <c:pt idx="2317">
                  <c:v>3.92</c:v>
                </c:pt>
                <c:pt idx="2318">
                  <c:v>3.81</c:v>
                </c:pt>
                <c:pt idx="2319">
                  <c:v>3.79</c:v>
                </c:pt>
                <c:pt idx="2320">
                  <c:v>3.72</c:v>
                </c:pt>
                <c:pt idx="2321">
                  <c:v>3.65</c:v>
                </c:pt>
                <c:pt idx="2322">
                  <c:v>3.65</c:v>
                </c:pt>
                <c:pt idx="2323">
                  <c:v>3.62</c:v>
                </c:pt>
                <c:pt idx="2324">
                  <c:v>3.64</c:v>
                </c:pt>
                <c:pt idx="2325">
                  <c:v>3.68</c:v>
                </c:pt>
                <c:pt idx="2326">
                  <c:v>3.73</c:v>
                </c:pt>
                <c:pt idx="2327">
                  <c:v>3.71</c:v>
                </c:pt>
                <c:pt idx="2328">
                  <c:v>3.71</c:v>
                </c:pt>
                <c:pt idx="2329">
                  <c:v>3.59</c:v>
                </c:pt>
                <c:pt idx="2330">
                  <c:v>3.58</c:v>
                </c:pt>
                <c:pt idx="2331">
                  <c:v>3.59</c:v>
                </c:pt>
                <c:pt idx="2332">
                  <c:v>3.66</c:v>
                </c:pt>
                <c:pt idx="2333">
                  <c:v>3.61</c:v>
                </c:pt>
                <c:pt idx="2334">
                  <c:v>3.57</c:v>
                </c:pt>
                <c:pt idx="2335">
                  <c:v>3.58</c:v>
                </c:pt>
                <c:pt idx="2336">
                  <c:v>3.64</c:v>
                </c:pt>
                <c:pt idx="2337">
                  <c:v>3.66</c:v>
                </c:pt>
                <c:pt idx="2338">
                  <c:v>3.6</c:v>
                </c:pt>
                <c:pt idx="2339">
                  <c:v>3.54</c:v>
                </c:pt>
                <c:pt idx="2340">
                  <c:v>3.56</c:v>
                </c:pt>
                <c:pt idx="2341">
                  <c:v>3.48</c:v>
                </c:pt>
                <c:pt idx="2342">
                  <c:v>3.41</c:v>
                </c:pt>
                <c:pt idx="2343">
                  <c:v>3.42</c:v>
                </c:pt>
                <c:pt idx="2344">
                  <c:v>3.45</c:v>
                </c:pt>
                <c:pt idx="2345">
                  <c:v>3.48</c:v>
                </c:pt>
                <c:pt idx="2346">
                  <c:v>3.43</c:v>
                </c:pt>
                <c:pt idx="2347">
                  <c:v>3.45</c:v>
                </c:pt>
                <c:pt idx="2348">
                  <c:v>3.43</c:v>
                </c:pt>
                <c:pt idx="2349">
                  <c:v>3.43</c:v>
                </c:pt>
                <c:pt idx="2350">
                  <c:v>3.46</c:v>
                </c:pt>
                <c:pt idx="2351">
                  <c:v>3.44</c:v>
                </c:pt>
                <c:pt idx="2352">
                  <c:v>3.5</c:v>
                </c:pt>
                <c:pt idx="2353">
                  <c:v>3.48</c:v>
                </c:pt>
                <c:pt idx="2354">
                  <c:v>3.42</c:v>
                </c:pt>
                <c:pt idx="2355">
                  <c:v>3.42</c:v>
                </c:pt>
                <c:pt idx="2356">
                  <c:v>3.47</c:v>
                </c:pt>
                <c:pt idx="2357">
                  <c:v>3.52</c:v>
                </c:pt>
                <c:pt idx="2358">
                  <c:v>3.47</c:v>
                </c:pt>
                <c:pt idx="2359">
                  <c:v>3.54</c:v>
                </c:pt>
                <c:pt idx="2360">
                  <c:v>3.57</c:v>
                </c:pt>
                <c:pt idx="2361">
                  <c:v>3.94</c:v>
                </c:pt>
                <c:pt idx="2362">
                  <c:v>4.03</c:v>
                </c:pt>
                <c:pt idx="2363">
                  <c:v>4.08</c:v>
                </c:pt>
                <c:pt idx="2364">
                  <c:v>4.13</c:v>
                </c:pt>
                <c:pt idx="2365">
                  <c:v>4.16</c:v>
                </c:pt>
                <c:pt idx="2366">
                  <c:v>4.3</c:v>
                </c:pt>
                <c:pt idx="2367">
                  <c:v>4.32</c:v>
                </c:pt>
                <c:pt idx="2368">
                  <c:v>4.2</c:v>
                </c:pt>
                <c:pt idx="2369">
                  <c:v>4.12</c:v>
                </c:pt>
                <c:pt idx="2370">
                  <c:v>4.09</c:v>
                </c:pt>
                <c:pt idx="2371">
                  <c:v>4.1900000000000004</c:v>
                </c:pt>
                <c:pt idx="2372">
                  <c:v>4.1900000000000004</c:v>
                </c:pt>
                <c:pt idx="2373">
                  <c:v>4.17</c:v>
                </c:pt>
                <c:pt idx="2374">
                  <c:v>4.1500000000000004</c:v>
                </c:pt>
                <c:pt idx="2375">
                  <c:v>4.16</c:v>
                </c:pt>
                <c:pt idx="2376">
                  <c:v>4.0999999999999996</c:v>
                </c:pt>
                <c:pt idx="2377">
                  <c:v>4.21</c:v>
                </c:pt>
                <c:pt idx="2378">
                  <c:v>4.3</c:v>
                </c:pt>
                <c:pt idx="2379">
                  <c:v>4.2300000000000004</c:v>
                </c:pt>
                <c:pt idx="2380">
                  <c:v>4.1399999999999997</c:v>
                </c:pt>
                <c:pt idx="2381">
                  <c:v>4.0999999999999996</c:v>
                </c:pt>
                <c:pt idx="2382">
                  <c:v>4.08</c:v>
                </c:pt>
                <c:pt idx="2383">
                  <c:v>3.97</c:v>
                </c:pt>
                <c:pt idx="2384">
                  <c:v>4.03</c:v>
                </c:pt>
                <c:pt idx="2385">
                  <c:v>4.0199999999999996</c:v>
                </c:pt>
                <c:pt idx="2386">
                  <c:v>4.05</c:v>
                </c:pt>
                <c:pt idx="2387">
                  <c:v>4.0199999999999996</c:v>
                </c:pt>
                <c:pt idx="2388">
                  <c:v>3.95</c:v>
                </c:pt>
                <c:pt idx="2389">
                  <c:v>3.94</c:v>
                </c:pt>
                <c:pt idx="2390">
                  <c:v>3.89</c:v>
                </c:pt>
                <c:pt idx="2391">
                  <c:v>3.91</c:v>
                </c:pt>
                <c:pt idx="2392">
                  <c:v>3.9</c:v>
                </c:pt>
                <c:pt idx="2393">
                  <c:v>3.88</c:v>
                </c:pt>
                <c:pt idx="2394">
                  <c:v>3.96</c:v>
                </c:pt>
                <c:pt idx="2395">
                  <c:v>4.03</c:v>
                </c:pt>
                <c:pt idx="2396">
                  <c:v>3.96</c:v>
                </c:pt>
                <c:pt idx="2397">
                  <c:v>3.92</c:v>
                </c:pt>
                <c:pt idx="2398">
                  <c:v>3.93</c:v>
                </c:pt>
                <c:pt idx="2399">
                  <c:v>3.9</c:v>
                </c:pt>
                <c:pt idx="2400">
                  <c:v>3.89</c:v>
                </c:pt>
                <c:pt idx="2401">
                  <c:v>3.86</c:v>
                </c:pt>
                <c:pt idx="2402">
                  <c:v>3.82</c:v>
                </c:pt>
                <c:pt idx="2403">
                  <c:v>3.78</c:v>
                </c:pt>
                <c:pt idx="2404">
                  <c:v>3.78</c:v>
                </c:pt>
                <c:pt idx="2405">
                  <c:v>3.83</c:v>
                </c:pt>
                <c:pt idx="2406">
                  <c:v>3.83</c:v>
                </c:pt>
                <c:pt idx="2407">
                  <c:v>3.85</c:v>
                </c:pt>
                <c:pt idx="2408">
                  <c:v>3.91</c:v>
                </c:pt>
                <c:pt idx="2409">
                  <c:v>3.88</c:v>
                </c:pt>
                <c:pt idx="2410">
                  <c:v>3.94</c:v>
                </c:pt>
                <c:pt idx="2411">
                  <c:v>3.94</c:v>
                </c:pt>
                <c:pt idx="2412">
                  <c:v>3.9</c:v>
                </c:pt>
                <c:pt idx="2413">
                  <c:v>3.95</c:v>
                </c:pt>
                <c:pt idx="2414">
                  <c:v>3.92</c:v>
                </c:pt>
                <c:pt idx="2415">
                  <c:v>3.9</c:v>
                </c:pt>
                <c:pt idx="2416">
                  <c:v>3.94</c:v>
                </c:pt>
                <c:pt idx="2417">
                  <c:v>3.93</c:v>
                </c:pt>
                <c:pt idx="2418">
                  <c:v>3.94</c:v>
                </c:pt>
                <c:pt idx="2419">
                  <c:v>3.99</c:v>
                </c:pt>
                <c:pt idx="2420">
                  <c:v>3.95</c:v>
                </c:pt>
                <c:pt idx="2421">
                  <c:v>3.99</c:v>
                </c:pt>
                <c:pt idx="2422">
                  <c:v>4.04</c:v>
                </c:pt>
                <c:pt idx="2423">
                  <c:v>4.1500000000000004</c:v>
                </c:pt>
                <c:pt idx="2424">
                  <c:v>4.22</c:v>
                </c:pt>
                <c:pt idx="2425">
                  <c:v>4.32</c:v>
                </c:pt>
                <c:pt idx="2426">
                  <c:v>4.38</c:v>
                </c:pt>
                <c:pt idx="2427">
                  <c:v>4.4000000000000004</c:v>
                </c:pt>
                <c:pt idx="2428">
                  <c:v>4.43</c:v>
                </c:pt>
                <c:pt idx="2429">
                  <c:v>4.46</c:v>
                </c:pt>
                <c:pt idx="2430">
                  <c:v>4.4400000000000004</c:v>
                </c:pt>
                <c:pt idx="2431">
                  <c:v>4.45</c:v>
                </c:pt>
                <c:pt idx="2432">
                  <c:v>4.4400000000000004</c:v>
                </c:pt>
                <c:pt idx="2433">
                  <c:v>4.4000000000000004</c:v>
                </c:pt>
                <c:pt idx="2434">
                  <c:v>4.42</c:v>
                </c:pt>
                <c:pt idx="2435">
                  <c:v>4.47</c:v>
                </c:pt>
                <c:pt idx="2436">
                  <c:v>4.58</c:v>
                </c:pt>
                <c:pt idx="2437">
                  <c:v>4.55</c:v>
                </c:pt>
                <c:pt idx="2438">
                  <c:v>4.55</c:v>
                </c:pt>
                <c:pt idx="2439">
                  <c:v>4.6100000000000003</c:v>
                </c:pt>
                <c:pt idx="2440">
                  <c:v>4.66</c:v>
                </c:pt>
                <c:pt idx="2441">
                  <c:v>4.5599999999999996</c:v>
                </c:pt>
                <c:pt idx="2442">
                  <c:v>4.54</c:v>
                </c:pt>
                <c:pt idx="2443">
                  <c:v>4.62</c:v>
                </c:pt>
                <c:pt idx="2444">
                  <c:v>4.57</c:v>
                </c:pt>
                <c:pt idx="2445">
                  <c:v>4.55</c:v>
                </c:pt>
                <c:pt idx="2446">
                  <c:v>4.5199999999999996</c:v>
                </c:pt>
                <c:pt idx="2447">
                  <c:v>4.53</c:v>
                </c:pt>
                <c:pt idx="2448">
                  <c:v>4.5199999999999996</c:v>
                </c:pt>
                <c:pt idx="2449">
                  <c:v>4.54</c:v>
                </c:pt>
                <c:pt idx="2450">
                  <c:v>4.5999999999999996</c:v>
                </c:pt>
                <c:pt idx="2451">
                  <c:v>4.59</c:v>
                </c:pt>
                <c:pt idx="2452">
                  <c:v>4.53</c:v>
                </c:pt>
                <c:pt idx="2453">
                  <c:v>4.51</c:v>
                </c:pt>
                <c:pt idx="2454">
                  <c:v>4.5199999999999996</c:v>
                </c:pt>
                <c:pt idx="2455">
                  <c:v>4.54</c:v>
                </c:pt>
                <c:pt idx="2456">
                  <c:v>4.5999999999999996</c:v>
                </c:pt>
                <c:pt idx="2457">
                  <c:v>4.6500000000000004</c:v>
                </c:pt>
                <c:pt idx="2458">
                  <c:v>4.72</c:v>
                </c:pt>
                <c:pt idx="2459">
                  <c:v>4.71</c:v>
                </c:pt>
                <c:pt idx="2460">
                  <c:v>4.9000000000000004</c:v>
                </c:pt>
                <c:pt idx="2461">
                  <c:v>4.8499999999999996</c:v>
                </c:pt>
                <c:pt idx="2462">
                  <c:v>4.8600000000000003</c:v>
                </c:pt>
                <c:pt idx="2463">
                  <c:v>4.83</c:v>
                </c:pt>
                <c:pt idx="2464">
                  <c:v>4.9400000000000004</c:v>
                </c:pt>
                <c:pt idx="2465">
                  <c:v>4.9400000000000004</c:v>
                </c:pt>
                <c:pt idx="2466">
                  <c:v>4.8099999999999996</c:v>
                </c:pt>
                <c:pt idx="2467">
                  <c:v>4.8099999999999996</c:v>
                </c:pt>
                <c:pt idx="2468">
                  <c:v>4.75</c:v>
                </c:pt>
                <c:pt idx="2469">
                  <c:v>4.63</c:v>
                </c:pt>
                <c:pt idx="2470">
                  <c:v>4.62</c:v>
                </c:pt>
                <c:pt idx="2471">
                  <c:v>4.55</c:v>
                </c:pt>
                <c:pt idx="2472">
                  <c:v>4.51</c:v>
                </c:pt>
                <c:pt idx="2473">
                  <c:v>4.45</c:v>
                </c:pt>
                <c:pt idx="2474">
                  <c:v>4.45</c:v>
                </c:pt>
                <c:pt idx="2475">
                  <c:v>4.45</c:v>
                </c:pt>
                <c:pt idx="2476">
                  <c:v>4.46</c:v>
                </c:pt>
                <c:pt idx="2477">
                  <c:v>4.41</c:v>
                </c:pt>
                <c:pt idx="2478">
                  <c:v>4.37</c:v>
                </c:pt>
                <c:pt idx="2479">
                  <c:v>4.3499999999999996</c:v>
                </c:pt>
                <c:pt idx="2480">
                  <c:v>4.3499999999999996</c:v>
                </c:pt>
                <c:pt idx="2481">
                  <c:v>4.41</c:v>
                </c:pt>
                <c:pt idx="2482">
                  <c:v>4.3099999999999996</c:v>
                </c:pt>
                <c:pt idx="2483">
                  <c:v>4.28</c:v>
                </c:pt>
                <c:pt idx="2484">
                  <c:v>4.0599999999999996</c:v>
                </c:pt>
                <c:pt idx="2485">
                  <c:v>4.08</c:v>
                </c:pt>
                <c:pt idx="2486">
                  <c:v>4.12</c:v>
                </c:pt>
                <c:pt idx="2487">
                  <c:v>4.17</c:v>
                </c:pt>
                <c:pt idx="2488">
                  <c:v>4.2</c:v>
                </c:pt>
                <c:pt idx="2489">
                  <c:v>4.1399999999999997</c:v>
                </c:pt>
                <c:pt idx="2490">
                  <c:v>4.0999999999999996</c:v>
                </c:pt>
                <c:pt idx="2491">
                  <c:v>4.07</c:v>
                </c:pt>
                <c:pt idx="2492">
                  <c:v>4.0599999999999996</c:v>
                </c:pt>
                <c:pt idx="2493">
                  <c:v>3.99</c:v>
                </c:pt>
                <c:pt idx="2494">
                  <c:v>3.82</c:v>
                </c:pt>
                <c:pt idx="2495">
                  <c:v>3.82</c:v>
                </c:pt>
                <c:pt idx="2496">
                  <c:v>3.84</c:v>
                </c:pt>
                <c:pt idx="2497">
                  <c:v>3.73</c:v>
                </c:pt>
                <c:pt idx="2498">
                  <c:v>3.75</c:v>
                </c:pt>
                <c:pt idx="2499">
                  <c:v>3.75</c:v>
                </c:pt>
                <c:pt idx="2500">
                  <c:v>3.81</c:v>
                </c:pt>
                <c:pt idx="2501">
                  <c:v>3.75</c:v>
                </c:pt>
                <c:pt idx="2502">
                  <c:v>3.75</c:v>
                </c:pt>
                <c:pt idx="2503">
                  <c:v>3.6</c:v>
                </c:pt>
                <c:pt idx="2504">
                  <c:v>3.6</c:v>
                </c:pt>
                <c:pt idx="2505">
                  <c:v>3.55</c:v>
                </c:pt>
                <c:pt idx="2506">
                  <c:v>3.58</c:v>
                </c:pt>
                <c:pt idx="2507">
                  <c:v>3.49</c:v>
                </c:pt>
                <c:pt idx="2508">
                  <c:v>3.56</c:v>
                </c:pt>
              </c:numCache>
            </c:numRef>
          </c:val>
          <c:smooth val="0"/>
          <c:extLst>
            <c:ext xmlns:c16="http://schemas.microsoft.com/office/drawing/2014/chart" uri="{C3380CC4-5D6E-409C-BE32-E72D297353CC}">
              <c16:uniqueId val="{00000002-BFDE-419F-AC4A-04A009278E06}"/>
            </c:ext>
          </c:extLst>
        </c:ser>
        <c:dLbls>
          <c:showLegendKey val="0"/>
          <c:showVal val="0"/>
          <c:showCatName val="0"/>
          <c:showSerName val="0"/>
          <c:showPercent val="0"/>
          <c:showBubbleSize val="0"/>
        </c:dLbls>
        <c:marker val="1"/>
        <c:smooth val="0"/>
        <c:axId val="1350747791"/>
        <c:axId val="1271962191"/>
      </c:lineChart>
      <c:dateAx>
        <c:axId val="1350747791"/>
        <c:scaling>
          <c:orientation val="minMax"/>
        </c:scaling>
        <c:delete val="0"/>
        <c:axPos val="b"/>
        <c:numFmt formatCode="[$]mmm\-yy;@" c16r2:formatcode2="[$-en-US-x-gannen]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71962191"/>
        <c:crosses val="autoZero"/>
        <c:auto val="1"/>
        <c:lblOffset val="100"/>
        <c:baseTimeUnit val="days"/>
      </c:dateAx>
      <c:valAx>
        <c:axId val="1271962191"/>
        <c:scaling>
          <c:orientation val="minMax"/>
          <c:max val="1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50747791"/>
        <c:crosses val="autoZero"/>
        <c:crossBetween val="between"/>
        <c:majorUnit val="3"/>
      </c:valAx>
      <c:valAx>
        <c:axId val="1832174783"/>
        <c:scaling>
          <c:orientation val="minMax"/>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27190383"/>
        <c:crosses val="max"/>
        <c:crossBetween val="between"/>
      </c:valAx>
      <c:dateAx>
        <c:axId val="1627190383"/>
        <c:scaling>
          <c:orientation val="minMax"/>
        </c:scaling>
        <c:delete val="1"/>
        <c:axPos val="b"/>
        <c:numFmt formatCode="m/d/yyyy" sourceLinked="1"/>
        <c:majorTickMark val="out"/>
        <c:minorTickMark val="none"/>
        <c:tickLblPos val="nextTo"/>
        <c:crossAx val="1832174783"/>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j-lt"/>
                <a:ea typeface="+mn-ea"/>
                <a:cs typeface="+mn-cs"/>
              </a:defRPr>
            </a:pPr>
            <a:r>
              <a:rPr lang="en-US"/>
              <a:t>California Net Domestic Migration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Sheet1!$A$42:$A$49</c:f>
              <c:numCache>
                <c:formatCode>@</c:formatCode>
                <c:ptCount val="8"/>
                <c:pt idx="0">
                  <c:v>2010</c:v>
                </c:pt>
                <c:pt idx="1">
                  <c:v>2011</c:v>
                </c:pt>
                <c:pt idx="2" formatCode="General">
                  <c:v>2012</c:v>
                </c:pt>
                <c:pt idx="3" formatCode="General">
                  <c:v>2013</c:v>
                </c:pt>
                <c:pt idx="4" formatCode="General">
                  <c:v>2014</c:v>
                </c:pt>
                <c:pt idx="5" formatCode="General">
                  <c:v>2015</c:v>
                </c:pt>
                <c:pt idx="6" formatCode="General">
                  <c:v>2016</c:v>
                </c:pt>
                <c:pt idx="7" formatCode="General">
                  <c:v>2017</c:v>
                </c:pt>
              </c:numCache>
            </c:numRef>
          </c:cat>
          <c:val>
            <c:numRef>
              <c:f>Sheet1!$J$42:$J$49</c:f>
              <c:numCache>
                <c:formatCode>#,##0</c:formatCode>
                <c:ptCount val="8"/>
                <c:pt idx="0">
                  <c:v>-169335.55223645427</c:v>
                </c:pt>
                <c:pt idx="1">
                  <c:v>-57563</c:v>
                </c:pt>
                <c:pt idx="2">
                  <c:v>-24972</c:v>
                </c:pt>
                <c:pt idx="3">
                  <c:v>-60839</c:v>
                </c:pt>
                <c:pt idx="4">
                  <c:v>-41362</c:v>
                </c:pt>
                <c:pt idx="5">
                  <c:v>-104317.37654131104</c:v>
                </c:pt>
                <c:pt idx="6">
                  <c:v>-163921.62345868896</c:v>
                </c:pt>
                <c:pt idx="7">
                  <c:v>-105210.16666666669</c:v>
                </c:pt>
              </c:numCache>
            </c:numRef>
          </c:val>
          <c:extLst>
            <c:ext xmlns:c16="http://schemas.microsoft.com/office/drawing/2014/chart" uri="{C3380CC4-5D6E-409C-BE32-E72D297353CC}">
              <c16:uniqueId val="{00000000-F658-4972-BDA5-3961AEC820D6}"/>
            </c:ext>
          </c:extLst>
        </c:ser>
        <c:dLbls>
          <c:showLegendKey val="0"/>
          <c:showVal val="0"/>
          <c:showCatName val="0"/>
          <c:showSerName val="0"/>
          <c:showPercent val="0"/>
          <c:showBubbleSize val="0"/>
        </c:dLbls>
        <c:gapWidth val="219"/>
        <c:overlap val="-27"/>
        <c:axId val="100778368"/>
        <c:axId val="100779904"/>
      </c:barChart>
      <c:catAx>
        <c:axId val="100778368"/>
        <c:scaling>
          <c:orientation val="minMax"/>
        </c:scaling>
        <c:delete val="0"/>
        <c:axPos val="b"/>
        <c:numFmt formatCode="@"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crossAx val="100779904"/>
        <c:crosses val="autoZero"/>
        <c:auto val="1"/>
        <c:lblAlgn val="ctr"/>
        <c:lblOffset val="100"/>
        <c:noMultiLvlLbl val="0"/>
      </c:catAx>
      <c:valAx>
        <c:axId val="1007799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crossAx val="10077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sz="2000">
          <a:solidFill>
            <a:schemeClr val="bg1"/>
          </a:solidFill>
          <a:latin typeface="+mj-lt"/>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bg1"/>
                </a:solidFill>
                <a:latin typeface="+mn-lt"/>
                <a:ea typeface="+mn-ea"/>
                <a:cs typeface="+mn-cs"/>
              </a:defRPr>
            </a:pPr>
            <a:r>
              <a:rPr lang="en-US" b="1"/>
              <a:t>Income-Eligible Renters in California</a:t>
            </a:r>
            <a:endParaRPr lang="en-US" b="1" dirty="0"/>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bg1"/>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A6-45F0-A4AE-6CE89E64D9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A6-45F0-A4AE-6CE89E64D9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A6-45F0-A4AE-6CE89E64D9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A6-45F0-A4AE-6CE89E64D9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DA6-45F0-A4AE-6CE89E64D9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DA6-45F0-A4AE-6CE89E64D954}"/>
              </c:ext>
            </c:extLst>
          </c:dPt>
          <c:dLbls>
            <c:dLbl>
              <c:idx val="0"/>
              <c:layout>
                <c:manualLayout>
                  <c:x val="-0.36124794745484406"/>
                  <c:y val="4.031656931635576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A6-45F0-A4AE-6CE89E64D954}"/>
                </c:ext>
              </c:extLst>
            </c:dLbl>
            <c:dLbl>
              <c:idx val="1"/>
              <c:layout>
                <c:manualLayout>
                  <c:x val="-0.36945812807881773"/>
                  <c:y val="-8.528505047690644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A6-45F0-A4AE-6CE89E64D954}"/>
                </c:ext>
              </c:extLst>
            </c:dLbl>
            <c:dLbl>
              <c:idx val="2"/>
              <c:layout>
                <c:manualLayout>
                  <c:x val="0.27504105090311975"/>
                  <c:y val="-0.1473105417328383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A6-45F0-A4AE-6CE89E64D954}"/>
                </c:ext>
              </c:extLst>
            </c:dLbl>
            <c:dLbl>
              <c:idx val="3"/>
              <c:layout>
                <c:manualLayout>
                  <c:x val="0.24794745484400657"/>
                  <c:y val="0.1535130908584315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A6-45F0-A4AE-6CE89E64D954}"/>
                </c:ext>
              </c:extLst>
            </c:dLbl>
            <c:dLbl>
              <c:idx val="4"/>
              <c:layout>
                <c:manualLayout>
                  <c:x val="0.2348111658456486"/>
                  <c:y val="0.338038927344829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A6-45F0-A4AE-6CE89E64D954}"/>
                </c:ext>
              </c:extLst>
            </c:dLbl>
            <c:dLbl>
              <c:idx val="5"/>
              <c:layout>
                <c:manualLayout>
                  <c:x val="-0.24548440065681446"/>
                  <c:y val="2.1708921939576183E-2"/>
                </c:manualLayout>
              </c:layout>
              <c:spPr>
                <a:noFill/>
                <a:ln>
                  <a:noFill/>
                </a:ln>
                <a:effectLst/>
              </c:spPr>
              <c:txPr>
                <a:bodyPr rot="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A6-45F0-A4AE-6CE89E64D954}"/>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'Eligible renters'!$C$1:$H$1</c:f>
              <c:strCache>
                <c:ptCount val="6"/>
                <c:pt idx="0">
                  <c:v>Asian</c:v>
                </c:pt>
                <c:pt idx="1">
                  <c:v>Black</c:v>
                </c:pt>
                <c:pt idx="2">
                  <c:v>Hispanic</c:v>
                </c:pt>
                <c:pt idx="3">
                  <c:v>Other</c:v>
                </c:pt>
                <c:pt idx="4">
                  <c:v>White</c:v>
                </c:pt>
                <c:pt idx="5">
                  <c:v>Not Qualified</c:v>
                </c:pt>
              </c:strCache>
            </c:strRef>
          </c:cat>
          <c:val>
            <c:numRef>
              <c:f>'Eligible renters'!$C$2:$H$2</c:f>
              <c:numCache>
                <c:formatCode>#,##0</c:formatCode>
                <c:ptCount val="6"/>
                <c:pt idx="0">
                  <c:v>150233</c:v>
                </c:pt>
                <c:pt idx="1">
                  <c:v>80629</c:v>
                </c:pt>
                <c:pt idx="2">
                  <c:v>353432</c:v>
                </c:pt>
                <c:pt idx="3">
                  <c:v>51143</c:v>
                </c:pt>
                <c:pt idx="4">
                  <c:v>611381</c:v>
                </c:pt>
                <c:pt idx="5">
                  <c:v>4620979</c:v>
                </c:pt>
              </c:numCache>
            </c:numRef>
          </c:val>
          <c:extLst>
            <c:ext xmlns:c16="http://schemas.microsoft.com/office/drawing/2014/chart" uri="{C3380CC4-5D6E-409C-BE32-E72D297353CC}">
              <c16:uniqueId val="{0000000C-1DA6-45F0-A4AE-6CE89E64D95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dirty="0"/>
              <a:t>California Median Price vs. Mortgage Payment</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8598605994970185"/>
          <c:y val="0.16388398239838284"/>
          <c:w val="0.77695264104982775"/>
          <c:h val="0.51091186388207788"/>
        </c:manualLayout>
      </c:layout>
      <c:lineChart>
        <c:grouping val="standard"/>
        <c:varyColors val="0"/>
        <c:ser>
          <c:idx val="0"/>
          <c:order val="0"/>
          <c:tx>
            <c:strRef>
              <c:f>Sheet1!$B$1</c:f>
              <c:strCache>
                <c:ptCount val="1"/>
                <c:pt idx="0">
                  <c:v>Price Growth</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18"/>
              <c:layout>
                <c:manualLayout>
                  <c:x val="-3.4782608695652175E-3"/>
                  <c:y val="-5.5301863261095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44-4ADC-AC83-AAA0DFE52B19}"/>
                </c:ext>
              </c:extLst>
            </c:dLbl>
            <c:numFmt formatCode="0.0%" sourceLinked="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Sheet1!$A$2:$A$81</c:f>
              <c:numCache>
                <c:formatCode>m/d/yyyy</c:formatCode>
                <c:ptCount val="4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numCache>
            </c:numRef>
          </c:cat>
          <c:val>
            <c:numRef>
              <c:f>Sheet1!$B$2:$B$81</c:f>
              <c:numCache>
                <c:formatCode>0.00%</c:formatCode>
                <c:ptCount val="44"/>
                <c:pt idx="0">
                  <c:v>8.900181826658593E-2</c:v>
                </c:pt>
                <c:pt idx="1">
                  <c:v>3.4540506594096687E-2</c:v>
                </c:pt>
                <c:pt idx="2">
                  <c:v>4.1924931129476484E-2</c:v>
                </c:pt>
                <c:pt idx="3">
                  <c:v>5.1345046142411865E-2</c:v>
                </c:pt>
                <c:pt idx="4">
                  <c:v>6.2838569880823369E-2</c:v>
                </c:pt>
                <c:pt idx="5">
                  <c:v>5.4301675977653563E-2</c:v>
                </c:pt>
                <c:pt idx="6">
                  <c:v>4.2055503484249579E-2</c:v>
                </c:pt>
                <c:pt idx="7">
                  <c:v>6.0238784370477472E-2</c:v>
                </c:pt>
                <c:pt idx="8">
                  <c:v>6.557038809911897E-2</c:v>
                </c:pt>
                <c:pt idx="9">
                  <c:v>7.5983207669333197E-2</c:v>
                </c:pt>
                <c:pt idx="10">
                  <c:v>5.092650688082978E-2</c:v>
                </c:pt>
                <c:pt idx="11">
                  <c:v>4.2448496232925681E-2</c:v>
                </c:pt>
                <c:pt idx="12">
                  <c:v>5.2829865570682477E-2</c:v>
                </c:pt>
                <c:pt idx="13">
                  <c:v>7.9792256846081155E-2</c:v>
                </c:pt>
                <c:pt idx="14">
                  <c:v>7.1222011071635061E-2</c:v>
                </c:pt>
                <c:pt idx="15">
                  <c:v>5.6378132118451108E-2</c:v>
                </c:pt>
                <c:pt idx="16">
                  <c:v>5.8296309118535117E-2</c:v>
                </c:pt>
                <c:pt idx="17">
                  <c:v>7.0214651817025686E-2</c:v>
                </c:pt>
                <c:pt idx="18">
                  <c:v>7.4400688279691929E-2</c:v>
                </c:pt>
                <c:pt idx="19">
                  <c:v>7.1716999374395796E-2</c:v>
                </c:pt>
                <c:pt idx="20">
                  <c:v>7.5418723981024227E-2</c:v>
                </c:pt>
                <c:pt idx="21">
                  <c:v>6.0678999165324043E-2</c:v>
                </c:pt>
                <c:pt idx="22">
                  <c:v>8.8220661107683673E-2</c:v>
                </c:pt>
                <c:pt idx="23">
                  <c:v>7.6367126292698151E-2</c:v>
                </c:pt>
                <c:pt idx="24">
                  <c:v>7.30725439167208E-2</c:v>
                </c:pt>
                <c:pt idx="25">
                  <c:v>8.7804776479896818E-2</c:v>
                </c:pt>
                <c:pt idx="26">
                  <c:v>8.9124566139606731E-2</c:v>
                </c:pt>
                <c:pt idx="27">
                  <c:v>8.6457849242494555E-2</c:v>
                </c:pt>
                <c:pt idx="28">
                  <c:v>9.1996219831346426E-2</c:v>
                </c:pt>
                <c:pt idx="29">
                  <c:v>8.5232796802419797E-2</c:v>
                </c:pt>
                <c:pt idx="30">
                  <c:v>7.6419094764045292E-2</c:v>
                </c:pt>
                <c:pt idx="31">
                  <c:v>5.4995400834925379E-2</c:v>
                </c:pt>
                <c:pt idx="32">
                  <c:v>4.2221822110190876E-2</c:v>
                </c:pt>
                <c:pt idx="33">
                  <c:v>4.6794648902878766E-2</c:v>
                </c:pt>
                <c:pt idx="34">
                  <c:v>1.4520317471928612E-2</c:v>
                </c:pt>
                <c:pt idx="35">
                  <c:v>1.4648348648894638E-2</c:v>
                </c:pt>
                <c:pt idx="36">
                  <c:v>1.769676759255745E-2</c:v>
                </c:pt>
                <c:pt idx="37">
                  <c:v>2.239491616262157E-2</c:v>
                </c:pt>
                <c:pt idx="38">
                  <c:v>1.8767040827165626E-3</c:v>
                </c:pt>
                <c:pt idx="39">
                  <c:v>3.158471067309998E-2</c:v>
                </c:pt>
                <c:pt idx="40">
                  <c:v>1.7192024764504321E-2</c:v>
                </c:pt>
                <c:pt idx="41">
                  <c:v>1.4350415581399156E-2</c:v>
                </c:pt>
                <c:pt idx="42">
                  <c:v>2.8347681951186532E-2</c:v>
                </c:pt>
                <c:pt idx="43">
                  <c:v>3.6061887501678047E-2</c:v>
                </c:pt>
              </c:numCache>
            </c:numRef>
          </c:val>
          <c:smooth val="0"/>
          <c:extLst>
            <c:ext xmlns:c16="http://schemas.microsoft.com/office/drawing/2014/chart" uri="{C3380CC4-5D6E-409C-BE32-E72D297353CC}">
              <c16:uniqueId val="{00000000-8744-4ADC-AC83-AAA0DFE52B19}"/>
            </c:ext>
          </c:extLst>
        </c:ser>
        <c:ser>
          <c:idx val="1"/>
          <c:order val="1"/>
          <c:tx>
            <c:strRef>
              <c:f>Sheet1!$C$1</c:f>
              <c:strCache>
                <c:ptCount val="1"/>
                <c:pt idx="0">
                  <c:v>Mortgage Pmt Growth</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118"/>
              <c:layout>
                <c:manualLayout>
                  <c:x val="-3.4782608695652175E-3"/>
                  <c:y val="6.7870468547708548E-2"/>
                </c:manualLayout>
              </c:layout>
              <c:numFmt formatCode="0.0%" sourceLinked="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44-4ADC-AC83-AAA0DFE52B19}"/>
                </c:ext>
              </c:extLst>
            </c:dLbl>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Sheet1!$A$2:$A$81</c:f>
              <c:numCache>
                <c:formatCode>m/d/yyyy</c:formatCode>
                <c:ptCount val="4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numCache>
            </c:numRef>
          </c:cat>
          <c:val>
            <c:numRef>
              <c:f>Sheet1!$C$2:$C$81</c:f>
              <c:numCache>
                <c:formatCode>0.00%</c:formatCode>
                <c:ptCount val="44"/>
                <c:pt idx="0">
                  <c:v>0.11598609376171365</c:v>
                </c:pt>
                <c:pt idx="1">
                  <c:v>2.8198189863150036E-2</c:v>
                </c:pt>
                <c:pt idx="2">
                  <c:v>3.1750037145572341E-2</c:v>
                </c:pt>
                <c:pt idx="3">
                  <c:v>4.3595302625140553E-2</c:v>
                </c:pt>
                <c:pt idx="4">
                  <c:v>3.1986527385736041E-2</c:v>
                </c:pt>
                <c:pt idx="5">
                  <c:v>2.71871599865392E-3</c:v>
                </c:pt>
                <c:pt idx="6">
                  <c:v>-3.3012514546230554E-2</c:v>
                </c:pt>
                <c:pt idx="7">
                  <c:v>6.5518016460131001E-4</c:v>
                </c:pt>
                <c:pt idx="8">
                  <c:v>1.0649997056891403E-2</c:v>
                </c:pt>
                <c:pt idx="9">
                  <c:v>3.3065520542983728E-2</c:v>
                </c:pt>
                <c:pt idx="10">
                  <c:v>2.9392996775503777E-2</c:v>
                </c:pt>
                <c:pt idx="11">
                  <c:v>7.2957705880148493E-2</c:v>
                </c:pt>
                <c:pt idx="12">
                  <c:v>8.9015561896181428E-2</c:v>
                </c:pt>
                <c:pt idx="13">
                  <c:v>0.14873578175542779</c:v>
                </c:pt>
                <c:pt idx="14">
                  <c:v>0.13949520514147284</c:v>
                </c:pt>
                <c:pt idx="15">
                  <c:v>0.11461465829917694</c:v>
                </c:pt>
                <c:pt idx="16">
                  <c:v>0.11264121887514444</c:v>
                </c:pt>
                <c:pt idx="17">
                  <c:v>0.11441367982042339</c:v>
                </c:pt>
                <c:pt idx="18">
                  <c:v>0.14668251764397078</c:v>
                </c:pt>
                <c:pt idx="19">
                  <c:v>0.13140053312945943</c:v>
                </c:pt>
                <c:pt idx="20">
                  <c:v>0.12286258856032561</c:v>
                </c:pt>
                <c:pt idx="21">
                  <c:v>0.11828379145521239</c:v>
                </c:pt>
                <c:pt idx="22">
                  <c:v>0.10829387438585925</c:v>
                </c:pt>
                <c:pt idx="23">
                  <c:v>4.4495589046659401E-2</c:v>
                </c:pt>
                <c:pt idx="24">
                  <c:v>5.7715258131881608E-2</c:v>
                </c:pt>
                <c:pt idx="25">
                  <c:v>0.10871576501048019</c:v>
                </c:pt>
                <c:pt idx="26">
                  <c:v>0.12054842525117593</c:v>
                </c:pt>
                <c:pt idx="27">
                  <c:v>0.14210825757315337</c:v>
                </c:pt>
                <c:pt idx="28">
                  <c:v>0.16979636649762098</c:v>
                </c:pt>
                <c:pt idx="29">
                  <c:v>0.1753907834926729</c:v>
                </c:pt>
                <c:pt idx="30">
                  <c:v>0.15060057746216615</c:v>
                </c:pt>
                <c:pt idx="31">
                  <c:v>0.14274831197692128</c:v>
                </c:pt>
                <c:pt idx="32">
                  <c:v>0.14925733824464538</c:v>
                </c:pt>
                <c:pt idx="33">
                  <c:v>0.16844145568411184</c:v>
                </c:pt>
                <c:pt idx="34">
                  <c:v>0.13487293409177403</c:v>
                </c:pt>
                <c:pt idx="35">
                  <c:v>0.10124568871615791</c:v>
                </c:pt>
                <c:pt idx="36">
                  <c:v>7.1146525801373039E-2</c:v>
                </c:pt>
                <c:pt idx="37">
                  <c:v>2.7244656517507515E-2</c:v>
                </c:pt>
                <c:pt idx="38">
                  <c:v>-1.8066263824695561E-2</c:v>
                </c:pt>
                <c:pt idx="39">
                  <c:v>-8.0166848537156499E-3</c:v>
                </c:pt>
                <c:pt idx="40">
                  <c:v>-4.357014559944683E-2</c:v>
                </c:pt>
                <c:pt idx="41">
                  <c:v>-7.4794496984220915E-2</c:v>
                </c:pt>
                <c:pt idx="42">
                  <c:v>-6.1080876339946855E-2</c:v>
                </c:pt>
                <c:pt idx="43">
                  <c:v>-7.3489452831735025E-2</c:v>
                </c:pt>
              </c:numCache>
            </c:numRef>
          </c:val>
          <c:smooth val="0"/>
          <c:extLst>
            <c:ext xmlns:c16="http://schemas.microsoft.com/office/drawing/2014/chart" uri="{C3380CC4-5D6E-409C-BE32-E72D297353CC}">
              <c16:uniqueId val="{00000001-8744-4ADC-AC83-AAA0DFE52B19}"/>
            </c:ext>
          </c:extLst>
        </c:ser>
        <c:dLbls>
          <c:showLegendKey val="0"/>
          <c:showVal val="0"/>
          <c:showCatName val="0"/>
          <c:showSerName val="0"/>
          <c:showPercent val="0"/>
          <c:showBubbleSize val="0"/>
        </c:dLbls>
        <c:smooth val="0"/>
        <c:axId val="63850368"/>
        <c:axId val="64107264"/>
      </c:lineChart>
      <c:dateAx>
        <c:axId val="63850368"/>
        <c:scaling>
          <c:orientation val="minMax"/>
        </c:scaling>
        <c:delete val="0"/>
        <c:axPos val="b"/>
        <c:numFmt formatCode="[$-409]mmm\-yy;@" sourceLinked="0"/>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64107264"/>
        <c:crosses val="autoZero"/>
        <c:auto val="1"/>
        <c:lblOffset val="100"/>
        <c:baseTimeUnit val="months"/>
      </c:dateAx>
      <c:valAx>
        <c:axId val="64107264"/>
        <c:scaling>
          <c:orientation val="minMax"/>
        </c:scaling>
        <c:delete val="0"/>
        <c:axPos val="l"/>
        <c:title>
          <c:tx>
            <c:rich>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r>
                  <a:rPr lang="en-US" sz="2500" b="1"/>
                  <a:t>YTY% Chg. </a:t>
                </a:r>
              </a:p>
            </c:rich>
          </c:tx>
          <c:layout>
            <c:manualLayout>
              <c:xMode val="edge"/>
              <c:yMode val="edge"/>
              <c:x val="3.582597417875482E-2"/>
              <c:y val="0.33745518425482407"/>
            </c:manualLayout>
          </c:layout>
          <c:overlay val="0"/>
          <c:spPr>
            <a:noFill/>
            <a:ln>
              <a:noFill/>
            </a:ln>
            <a:effectLst/>
          </c:spPr>
          <c:txPr>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6385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3000"/>
          </a:pPr>
          <a:endParaRPr lang="en-US"/>
        </a:p>
      </c:txPr>
    </c:title>
    <c:autoTitleDeleted val="0"/>
    <c:plotArea>
      <c:layout>
        <c:manualLayout>
          <c:layoutTarget val="inner"/>
          <c:xMode val="edge"/>
          <c:yMode val="edge"/>
          <c:x val="7.1742511362520925E-2"/>
          <c:y val="8.4029204894185874E-2"/>
          <c:w val="0.86510765018016755"/>
          <c:h val="0.70554195374015738"/>
        </c:manualLayout>
      </c:layout>
      <c:barChart>
        <c:barDir val="col"/>
        <c:grouping val="clustered"/>
        <c:varyColors val="0"/>
        <c:ser>
          <c:idx val="0"/>
          <c:order val="0"/>
          <c:tx>
            <c:strRef>
              <c:f>Sheet1!$B$1</c:f>
              <c:strCache>
                <c:ptCount val="1"/>
                <c:pt idx="0">
                  <c:v>30 Yr. FRM</c:v>
                </c:pt>
              </c:strCache>
            </c:strRef>
          </c:tx>
          <c:spPr>
            <a:solidFill>
              <a:schemeClr val="accent3"/>
            </a:solidFill>
            <a:ln w="38100">
              <a:solidFill>
                <a:schemeClr val="accent3"/>
              </a:solid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8BCE-47F4-B310-3E82F5F8210B}"/>
              </c:ext>
            </c:extLst>
          </c:dPt>
          <c:dPt>
            <c:idx val="14"/>
            <c:invertIfNegative val="0"/>
            <c:bubble3D val="0"/>
            <c:extLst>
              <c:ext xmlns:c16="http://schemas.microsoft.com/office/drawing/2014/chart" uri="{C3380CC4-5D6E-409C-BE32-E72D297353CC}">
                <c16:uniqueId val="{00000003-A06B-4802-BEC7-33354331AF41}"/>
              </c:ext>
            </c:extLst>
          </c:dPt>
          <c:dPt>
            <c:idx val="15"/>
            <c:invertIfNegative val="0"/>
            <c:bubble3D val="0"/>
            <c:extLst>
              <c:ext xmlns:c16="http://schemas.microsoft.com/office/drawing/2014/chart" uri="{C3380CC4-5D6E-409C-BE32-E72D297353CC}">
                <c16:uniqueId val="{00000005-A06B-4802-BEC7-33354331AF41}"/>
              </c:ext>
            </c:extLst>
          </c:dPt>
          <c:dPt>
            <c:idx val="16"/>
            <c:invertIfNegative val="0"/>
            <c:bubble3D val="0"/>
            <c:extLst>
              <c:ext xmlns:c16="http://schemas.microsoft.com/office/drawing/2014/chart" uri="{C3380CC4-5D6E-409C-BE32-E72D297353CC}">
                <c16:uniqueId val="{00000007-A06B-4802-BEC7-33354331AF41}"/>
              </c:ext>
            </c:extLst>
          </c:dPt>
          <c:dPt>
            <c:idx val="17"/>
            <c:invertIfNegative val="0"/>
            <c:bubble3D val="0"/>
            <c:extLst>
              <c:ext xmlns:c16="http://schemas.microsoft.com/office/drawing/2014/chart" uri="{C3380CC4-5D6E-409C-BE32-E72D297353CC}">
                <c16:uniqueId val="{00000009-A06B-4802-BEC7-33354331AF41}"/>
              </c:ext>
            </c:extLst>
          </c:dPt>
          <c:dPt>
            <c:idx val="18"/>
            <c:invertIfNegative val="0"/>
            <c:bubble3D val="0"/>
            <c:extLst>
              <c:ext xmlns:c16="http://schemas.microsoft.com/office/drawing/2014/chart" uri="{C3380CC4-5D6E-409C-BE32-E72D297353CC}">
                <c16:uniqueId val="{0000000B-A06B-4802-BEC7-33354331AF41}"/>
              </c:ext>
            </c:extLst>
          </c:dPt>
          <c:dPt>
            <c:idx val="19"/>
            <c:invertIfNegative val="0"/>
            <c:bubble3D val="0"/>
            <c:extLst>
              <c:ext xmlns:c16="http://schemas.microsoft.com/office/drawing/2014/chart" uri="{C3380CC4-5D6E-409C-BE32-E72D297353CC}">
                <c16:uniqueId val="{0000000B-8BCE-47F4-B310-3E82F5F8210B}"/>
              </c:ext>
            </c:extLst>
          </c:dPt>
          <c:dPt>
            <c:idx val="27"/>
            <c:invertIfNegative val="0"/>
            <c:bubble3D val="0"/>
            <c:extLst>
              <c:ext xmlns:c16="http://schemas.microsoft.com/office/drawing/2014/chart" uri="{C3380CC4-5D6E-409C-BE32-E72D297353CC}">
                <c16:uniqueId val="{0000000F-A06B-4802-BEC7-33354331AF41}"/>
              </c:ext>
            </c:extLst>
          </c:dPt>
          <c:dPt>
            <c:idx val="32"/>
            <c:invertIfNegative val="0"/>
            <c:bubble3D val="0"/>
            <c:extLst>
              <c:ext xmlns:c16="http://schemas.microsoft.com/office/drawing/2014/chart" uri="{C3380CC4-5D6E-409C-BE32-E72D297353CC}">
                <c16:uniqueId val="{00000017-8BCE-47F4-B310-3E82F5F8210B}"/>
              </c:ext>
            </c:extLst>
          </c:dPt>
          <c:dPt>
            <c:idx val="33"/>
            <c:invertIfNegative val="0"/>
            <c:bubble3D val="0"/>
            <c:extLst>
              <c:ext xmlns:c16="http://schemas.microsoft.com/office/drawing/2014/chart" uri="{C3380CC4-5D6E-409C-BE32-E72D297353CC}">
                <c16:uniqueId val="{00000013-A06B-4802-BEC7-33354331AF41}"/>
              </c:ext>
            </c:extLst>
          </c:dPt>
          <c:dPt>
            <c:idx val="34"/>
            <c:invertIfNegative val="0"/>
            <c:bubble3D val="0"/>
            <c:extLst>
              <c:ext xmlns:c16="http://schemas.microsoft.com/office/drawing/2014/chart" uri="{C3380CC4-5D6E-409C-BE32-E72D297353CC}">
                <c16:uniqueId val="{00000015-A06B-4802-BEC7-33354331AF41}"/>
              </c:ext>
            </c:extLst>
          </c:dPt>
          <c:dPt>
            <c:idx val="36"/>
            <c:invertIfNegative val="0"/>
            <c:bubble3D val="0"/>
            <c:extLst>
              <c:ext xmlns:c16="http://schemas.microsoft.com/office/drawing/2014/chart" uri="{C3380CC4-5D6E-409C-BE32-E72D297353CC}">
                <c16:uniqueId val="{00000017-A06B-4802-BEC7-33354331AF41}"/>
              </c:ext>
            </c:extLst>
          </c:dPt>
          <c:dPt>
            <c:idx val="40"/>
            <c:invertIfNegative val="0"/>
            <c:bubble3D val="0"/>
            <c:extLst>
              <c:ext xmlns:c16="http://schemas.microsoft.com/office/drawing/2014/chart" uri="{C3380CC4-5D6E-409C-BE32-E72D297353CC}">
                <c16:uniqueId val="{00000019-A06B-4802-BEC7-33354331AF41}"/>
              </c:ext>
            </c:extLst>
          </c:dPt>
          <c:dPt>
            <c:idx val="41"/>
            <c:invertIfNegative val="0"/>
            <c:bubble3D val="0"/>
            <c:extLst>
              <c:ext xmlns:c16="http://schemas.microsoft.com/office/drawing/2014/chart" uri="{C3380CC4-5D6E-409C-BE32-E72D297353CC}">
                <c16:uniqueId val="{0000001F-8BCE-47F4-B310-3E82F5F8210B}"/>
              </c:ext>
            </c:extLst>
          </c:dPt>
          <c:dPt>
            <c:idx val="42"/>
            <c:invertIfNegative val="0"/>
            <c:bubble3D val="0"/>
            <c:extLst>
              <c:ext xmlns:c16="http://schemas.microsoft.com/office/drawing/2014/chart" uri="{C3380CC4-5D6E-409C-BE32-E72D297353CC}">
                <c16:uniqueId val="{0000001D-A06B-4802-BEC7-33354331AF41}"/>
              </c:ext>
            </c:extLst>
          </c:dPt>
          <c:dPt>
            <c:idx val="43"/>
            <c:invertIfNegative val="0"/>
            <c:bubble3D val="0"/>
            <c:extLst>
              <c:ext xmlns:c16="http://schemas.microsoft.com/office/drawing/2014/chart" uri="{C3380CC4-5D6E-409C-BE32-E72D297353CC}">
                <c16:uniqueId val="{0000001F-A06B-4802-BEC7-33354331AF41}"/>
              </c:ext>
            </c:extLst>
          </c:dPt>
          <c:dPt>
            <c:idx val="44"/>
            <c:invertIfNegative val="0"/>
            <c:bubble3D val="0"/>
            <c:extLst>
              <c:ext xmlns:c16="http://schemas.microsoft.com/office/drawing/2014/chart" uri="{C3380CC4-5D6E-409C-BE32-E72D297353CC}">
                <c16:uniqueId val="{00000021-A06B-4802-BEC7-33354331AF41}"/>
              </c:ext>
            </c:extLst>
          </c:dPt>
          <c:dPt>
            <c:idx val="45"/>
            <c:invertIfNegative val="0"/>
            <c:bubble3D val="0"/>
            <c:extLst>
              <c:ext xmlns:c16="http://schemas.microsoft.com/office/drawing/2014/chart" uri="{C3380CC4-5D6E-409C-BE32-E72D297353CC}">
                <c16:uniqueId val="{00000021-8BCE-47F4-B310-3E82F5F8210B}"/>
              </c:ext>
            </c:extLst>
          </c:dPt>
          <c:dPt>
            <c:idx val="46"/>
            <c:invertIfNegative val="0"/>
            <c:bubble3D val="0"/>
            <c:extLst>
              <c:ext xmlns:c16="http://schemas.microsoft.com/office/drawing/2014/chart" uri="{C3380CC4-5D6E-409C-BE32-E72D297353CC}">
                <c16:uniqueId val="{00000023-8BCE-47F4-B310-3E82F5F8210B}"/>
              </c:ext>
            </c:extLst>
          </c:dPt>
          <c:dPt>
            <c:idx val="47"/>
            <c:invertIfNegative val="0"/>
            <c:bubble3D val="0"/>
            <c:extLst>
              <c:ext xmlns:c16="http://schemas.microsoft.com/office/drawing/2014/chart" uri="{C3380CC4-5D6E-409C-BE32-E72D297353CC}">
                <c16:uniqueId val="{00000025-8BCE-47F4-B310-3E82F5F8210B}"/>
              </c:ext>
            </c:extLst>
          </c:dPt>
          <c:dPt>
            <c:idx val="48"/>
            <c:invertIfNegative val="0"/>
            <c:bubble3D val="0"/>
            <c:extLst>
              <c:ext xmlns:c16="http://schemas.microsoft.com/office/drawing/2014/chart" uri="{C3380CC4-5D6E-409C-BE32-E72D297353CC}">
                <c16:uniqueId val="{00000027-8BCE-47F4-B310-3E82F5F8210B}"/>
              </c:ext>
            </c:extLst>
          </c:dPt>
          <c:dPt>
            <c:idx val="49"/>
            <c:invertIfNegative val="0"/>
            <c:bubble3D val="0"/>
            <c:extLst>
              <c:ext xmlns:c16="http://schemas.microsoft.com/office/drawing/2014/chart" uri="{C3380CC4-5D6E-409C-BE32-E72D297353CC}">
                <c16:uniqueId val="{00000029-8BCE-47F4-B310-3E82F5F8210B}"/>
              </c:ext>
            </c:extLst>
          </c:dPt>
          <c:dLbls>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06B-4802-BEC7-33354331AF41}"/>
                </c:ext>
              </c:extLst>
            </c:dLbl>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AB2-4C2A-90F2-96AEE6273B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50000"/>
                        </a:schemeClr>
                      </a:solidFill>
                    </a:ln>
                  </c:spPr>
                </c15:leaderLines>
              </c:ext>
            </c:extLst>
          </c:dLbls>
          <c:cat>
            <c:numRef>
              <c:f>Sheet1!$A$2:$A$57</c:f>
              <c:numCache>
                <c:formatCode>[$-409]mmm\-yy;@</c:formatCode>
                <c:ptCount val="5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numCache>
            </c:numRef>
          </c:cat>
          <c:val>
            <c:numRef>
              <c:f>Sheet1!$B$2:$B$57</c:f>
              <c:numCache>
                <c:formatCode>0.00%</c:formatCode>
                <c:ptCount val="56"/>
                <c:pt idx="0">
                  <c:v>3.6700000000000003E-2</c:v>
                </c:pt>
                <c:pt idx="1">
                  <c:v>3.7100000000000001E-2</c:v>
                </c:pt>
                <c:pt idx="2">
                  <c:v>3.7699999999999997E-2</c:v>
                </c:pt>
                <c:pt idx="3">
                  <c:v>3.6700000000000003E-2</c:v>
                </c:pt>
                <c:pt idx="4">
                  <c:v>3.8399999999999997E-2</c:v>
                </c:pt>
                <c:pt idx="5">
                  <c:v>3.9800000000000002E-2</c:v>
                </c:pt>
                <c:pt idx="6">
                  <c:v>4.0500000000000001E-2</c:v>
                </c:pt>
                <c:pt idx="7">
                  <c:v>3.9100000000000003E-2</c:v>
                </c:pt>
                <c:pt idx="8">
                  <c:v>3.8899999999999997E-2</c:v>
                </c:pt>
                <c:pt idx="9">
                  <c:v>3.7999999999999999E-2</c:v>
                </c:pt>
                <c:pt idx="10">
                  <c:v>3.9399999999999998E-2</c:v>
                </c:pt>
                <c:pt idx="11">
                  <c:v>3.9600000000000003E-2</c:v>
                </c:pt>
                <c:pt idx="12">
                  <c:v>3.8699999999999998E-2</c:v>
                </c:pt>
                <c:pt idx="13">
                  <c:v>3.6600000000000001E-2</c:v>
                </c:pt>
                <c:pt idx="14">
                  <c:v>3.6900000000000002E-2</c:v>
                </c:pt>
                <c:pt idx="15">
                  <c:v>3.61E-2</c:v>
                </c:pt>
                <c:pt idx="16">
                  <c:v>3.5999999999999997E-2</c:v>
                </c:pt>
                <c:pt idx="17">
                  <c:v>3.5700000000000003E-2</c:v>
                </c:pt>
                <c:pt idx="18">
                  <c:v>3.44E-2</c:v>
                </c:pt>
                <c:pt idx="19">
                  <c:v>3.44E-2</c:v>
                </c:pt>
                <c:pt idx="20">
                  <c:v>3.4599999999999999E-2</c:v>
                </c:pt>
                <c:pt idx="21">
                  <c:v>3.4700000000000002E-2</c:v>
                </c:pt>
                <c:pt idx="22">
                  <c:v>3.7699999999999997E-2</c:v>
                </c:pt>
                <c:pt idx="23">
                  <c:v>4.2000000000000003E-2</c:v>
                </c:pt>
                <c:pt idx="24">
                  <c:v>4.1500000000000002E-2</c:v>
                </c:pt>
                <c:pt idx="25">
                  <c:v>4.1700000000000001E-2</c:v>
                </c:pt>
                <c:pt idx="26">
                  <c:v>4.2000000000000003E-2</c:v>
                </c:pt>
                <c:pt idx="27">
                  <c:v>4.0500000000000001E-2</c:v>
                </c:pt>
                <c:pt idx="28">
                  <c:v>4.0099999999999997E-2</c:v>
                </c:pt>
                <c:pt idx="29">
                  <c:v>3.9E-2</c:v>
                </c:pt>
                <c:pt idx="30">
                  <c:v>3.9699999999999999E-2</c:v>
                </c:pt>
                <c:pt idx="31">
                  <c:v>3.8800000000000001E-2</c:v>
                </c:pt>
                <c:pt idx="32">
                  <c:v>3.8100000000000002E-2</c:v>
                </c:pt>
                <c:pt idx="33">
                  <c:v>3.9E-2</c:v>
                </c:pt>
                <c:pt idx="34">
                  <c:v>3.9199999999999999E-2</c:v>
                </c:pt>
                <c:pt idx="35">
                  <c:v>3.95E-2</c:v>
                </c:pt>
                <c:pt idx="36">
                  <c:v>4.0300000000000002E-2</c:v>
                </c:pt>
                <c:pt idx="37">
                  <c:v>4.3299999999999998E-2</c:v>
                </c:pt>
                <c:pt idx="38">
                  <c:v>4.4400000000000002E-2</c:v>
                </c:pt>
                <c:pt idx="39">
                  <c:v>4.4699999999999997E-2</c:v>
                </c:pt>
                <c:pt idx="40">
                  <c:v>4.5899999999999996E-2</c:v>
                </c:pt>
                <c:pt idx="41">
                  <c:v>4.5700000000000005E-2</c:v>
                </c:pt>
                <c:pt idx="42">
                  <c:v>4.53E-2</c:v>
                </c:pt>
                <c:pt idx="43">
                  <c:v>4.5499999999999999E-2</c:v>
                </c:pt>
                <c:pt idx="44">
                  <c:v>4.6300000000000001E-2</c:v>
                </c:pt>
                <c:pt idx="45">
                  <c:v>4.8300000000000003E-2</c:v>
                </c:pt>
                <c:pt idx="46">
                  <c:v>4.87E-2</c:v>
                </c:pt>
                <c:pt idx="47">
                  <c:v>4.6399999999999997E-2</c:v>
                </c:pt>
                <c:pt idx="48">
                  <c:v>4.4600000000000001E-2</c:v>
                </c:pt>
                <c:pt idx="49">
                  <c:v>4.3700000000000003E-2</c:v>
                </c:pt>
                <c:pt idx="50">
                  <c:v>4.2700000000000002E-2</c:v>
                </c:pt>
                <c:pt idx="51">
                  <c:v>4.1399999999999999E-2</c:v>
                </c:pt>
                <c:pt idx="52">
                  <c:v>4.07E-2</c:v>
                </c:pt>
                <c:pt idx="53">
                  <c:v>3.7999999999999999E-2</c:v>
                </c:pt>
                <c:pt idx="54">
                  <c:v>3.7699999999999997E-2</c:v>
                </c:pt>
                <c:pt idx="55">
                  <c:v>3.6200000000000003E-2</c:v>
                </c:pt>
              </c:numCache>
            </c:numRef>
          </c:val>
          <c:extLst>
            <c:ext xmlns:c16="http://schemas.microsoft.com/office/drawing/2014/chart" uri="{C3380CC4-5D6E-409C-BE32-E72D297353CC}">
              <c16:uniqueId val="{00000034-8BCE-47F4-B310-3E82F5F8210B}"/>
            </c:ext>
          </c:extLst>
        </c:ser>
        <c:dLbls>
          <c:showLegendKey val="0"/>
          <c:showVal val="0"/>
          <c:showCatName val="0"/>
          <c:showSerName val="0"/>
          <c:showPercent val="0"/>
          <c:showBubbleSize val="0"/>
        </c:dLbls>
        <c:gapWidth val="150"/>
        <c:axId val="64742144"/>
        <c:axId val="64753664"/>
      </c:barChart>
      <c:dateAx>
        <c:axId val="64742144"/>
        <c:scaling>
          <c:orientation val="minMax"/>
        </c:scaling>
        <c:delete val="0"/>
        <c:axPos val="b"/>
        <c:numFmt formatCode="[$-409]mmm\-yy;@" sourceLinked="1"/>
        <c:majorTickMark val="out"/>
        <c:minorTickMark val="none"/>
        <c:tickLblPos val="low"/>
        <c:spPr>
          <a:ln>
            <a:solidFill>
              <a:schemeClr val="tx2">
                <a:lumMod val="75000"/>
              </a:schemeClr>
            </a:solidFill>
          </a:ln>
        </c:spPr>
        <c:txPr>
          <a:bodyPr rot="-5400000" vert="horz"/>
          <a:lstStyle/>
          <a:p>
            <a:pPr>
              <a:defRPr/>
            </a:pPr>
            <a:endParaRPr lang="en-US"/>
          </a:p>
        </c:txPr>
        <c:crossAx val="64753664"/>
        <c:crosses val="autoZero"/>
        <c:auto val="1"/>
        <c:lblOffset val="100"/>
        <c:baseTimeUnit val="months"/>
        <c:majorUnit val="4"/>
        <c:majorTimeUnit val="months"/>
      </c:dateAx>
      <c:valAx>
        <c:axId val="64753664"/>
        <c:scaling>
          <c:orientation val="minMax"/>
        </c:scaling>
        <c:delete val="0"/>
        <c:axPos val="l"/>
        <c:majorGridlines>
          <c:spPr>
            <a:ln>
              <a:noFill/>
            </a:ln>
          </c:spPr>
        </c:majorGridlines>
        <c:numFmt formatCode="0%" sourceLinked="0"/>
        <c:majorTickMark val="out"/>
        <c:minorTickMark val="none"/>
        <c:tickLblPos val="nextTo"/>
        <c:spPr>
          <a:ln>
            <a:solidFill>
              <a:schemeClr val="tx2">
                <a:lumMod val="75000"/>
              </a:schemeClr>
            </a:solidFill>
          </a:ln>
        </c:spPr>
        <c:crossAx val="64742144"/>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Key Interest Rates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2"/>
          <c:order val="2"/>
          <c:tx>
            <c:v>Spread</c:v>
          </c:tx>
          <c:spPr>
            <a:solidFill>
              <a:schemeClr val="accent3"/>
            </a:solidFill>
            <a:ln>
              <a:noFill/>
            </a:ln>
            <a:effectLst>
              <a:outerShdw blurRad="50800" dist="38100" dir="2700000" algn="tl" rotWithShape="0">
                <a:prstClr val="black">
                  <a:alpha val="40000"/>
                </a:prstClr>
              </a:outerShdw>
            </a:effectLst>
          </c:spPr>
          <c:invertIfNegative val="0"/>
          <c:cat>
            <c:numRef>
              <c:f>D.Rates!$A$2474:$A$2510</c:f>
              <c:numCache>
                <c:formatCode>m/d/yyyy</c:formatCode>
                <c:ptCount val="37"/>
                <c:pt idx="0">
                  <c:v>43466</c:v>
                </c:pt>
                <c:pt idx="1">
                  <c:v>43473</c:v>
                </c:pt>
                <c:pt idx="2">
                  <c:v>43480</c:v>
                </c:pt>
                <c:pt idx="3">
                  <c:v>43487</c:v>
                </c:pt>
                <c:pt idx="4">
                  <c:v>43494</c:v>
                </c:pt>
                <c:pt idx="5">
                  <c:v>43501</c:v>
                </c:pt>
                <c:pt idx="6">
                  <c:v>43508</c:v>
                </c:pt>
                <c:pt idx="7">
                  <c:v>43515</c:v>
                </c:pt>
                <c:pt idx="8">
                  <c:v>43522</c:v>
                </c:pt>
                <c:pt idx="9">
                  <c:v>43529</c:v>
                </c:pt>
                <c:pt idx="10">
                  <c:v>43536</c:v>
                </c:pt>
                <c:pt idx="11">
                  <c:v>43543</c:v>
                </c:pt>
                <c:pt idx="12">
                  <c:v>43550</c:v>
                </c:pt>
                <c:pt idx="13">
                  <c:v>43557</c:v>
                </c:pt>
                <c:pt idx="14">
                  <c:v>43564</c:v>
                </c:pt>
                <c:pt idx="15">
                  <c:v>43571</c:v>
                </c:pt>
                <c:pt idx="16">
                  <c:v>43578</c:v>
                </c:pt>
                <c:pt idx="17">
                  <c:v>43585</c:v>
                </c:pt>
                <c:pt idx="18">
                  <c:v>43592</c:v>
                </c:pt>
                <c:pt idx="19">
                  <c:v>43599</c:v>
                </c:pt>
                <c:pt idx="20">
                  <c:v>43606</c:v>
                </c:pt>
                <c:pt idx="21">
                  <c:v>43613</c:v>
                </c:pt>
                <c:pt idx="22">
                  <c:v>43620</c:v>
                </c:pt>
                <c:pt idx="23">
                  <c:v>43627</c:v>
                </c:pt>
                <c:pt idx="24">
                  <c:v>43634</c:v>
                </c:pt>
                <c:pt idx="25">
                  <c:v>43641</c:v>
                </c:pt>
                <c:pt idx="26">
                  <c:v>43648</c:v>
                </c:pt>
                <c:pt idx="27">
                  <c:v>43655</c:v>
                </c:pt>
                <c:pt idx="28">
                  <c:v>43662</c:v>
                </c:pt>
                <c:pt idx="29">
                  <c:v>43669</c:v>
                </c:pt>
                <c:pt idx="30">
                  <c:v>43676</c:v>
                </c:pt>
                <c:pt idx="31">
                  <c:v>43683</c:v>
                </c:pt>
                <c:pt idx="32">
                  <c:v>43690</c:v>
                </c:pt>
                <c:pt idx="33">
                  <c:v>43697</c:v>
                </c:pt>
                <c:pt idx="34">
                  <c:v>43704</c:v>
                </c:pt>
                <c:pt idx="35">
                  <c:v>43711</c:v>
                </c:pt>
                <c:pt idx="36">
                  <c:v>43718</c:v>
                </c:pt>
              </c:numCache>
            </c:numRef>
          </c:cat>
          <c:val>
            <c:numRef>
              <c:f>D.Rates!$D$2474:$D$2510</c:f>
              <c:numCache>
                <c:formatCode>0</c:formatCode>
                <c:ptCount val="37"/>
                <c:pt idx="0">
                  <c:v>1.8624999523162842</c:v>
                </c:pt>
                <c:pt idx="1">
                  <c:v>1.7239999771118164</c:v>
                </c:pt>
                <c:pt idx="2">
                  <c:v>1.7024999856948853</c:v>
                </c:pt>
                <c:pt idx="3">
                  <c:v>1.7039999961853027</c:v>
                </c:pt>
                <c:pt idx="4">
                  <c:v>1.7640000581741333</c:v>
                </c:pt>
                <c:pt idx="5">
                  <c:v>1.7419999837875366</c:v>
                </c:pt>
                <c:pt idx="6">
                  <c:v>1.6924999952316284</c:v>
                </c:pt>
                <c:pt idx="7">
                  <c:v>1.687999963760376</c:v>
                </c:pt>
                <c:pt idx="8">
                  <c:v>1.6419999599456787</c:v>
                </c:pt>
                <c:pt idx="9">
                  <c:v>1.7480000257492065</c:v>
                </c:pt>
                <c:pt idx="10">
                  <c:v>1.7020000219345093</c:v>
                </c:pt>
                <c:pt idx="11">
                  <c:v>1.7680000066757202</c:v>
                </c:pt>
                <c:pt idx="12">
                  <c:v>1.6419999599456787</c:v>
                </c:pt>
                <c:pt idx="13">
                  <c:v>1.5740000009536743</c:v>
                </c:pt>
                <c:pt idx="14">
                  <c:v>1.5980000495910645</c:v>
                </c:pt>
                <c:pt idx="15">
                  <c:v>1.5824999809265137</c:v>
                </c:pt>
                <c:pt idx="16">
                  <c:v>1.6619999408721924</c:v>
                </c:pt>
                <c:pt idx="17">
                  <c:v>1.6139999628067017</c:v>
                </c:pt>
                <c:pt idx="18">
                  <c:v>1.6480000019073486</c:v>
                </c:pt>
                <c:pt idx="19">
                  <c:v>1.6720000505447388</c:v>
                </c:pt>
                <c:pt idx="20">
                  <c:v>1.6974999904632568</c:v>
                </c:pt>
                <c:pt idx="21">
                  <c:v>1.8020000457763672</c:v>
                </c:pt>
                <c:pt idx="22">
                  <c:v>1.7000000476837158</c:v>
                </c:pt>
                <c:pt idx="23">
                  <c:v>1.7079999446868896</c:v>
                </c:pt>
                <c:pt idx="24">
                  <c:v>1.8020000457763672</c:v>
                </c:pt>
                <c:pt idx="25">
                  <c:v>1.7120000123977661</c:v>
                </c:pt>
                <c:pt idx="26">
                  <c:v>1.7424999475479126</c:v>
                </c:pt>
                <c:pt idx="27">
                  <c:v>1.6540000438690186</c:v>
                </c:pt>
                <c:pt idx="28">
                  <c:v>1.7439999580383301</c:v>
                </c:pt>
                <c:pt idx="29">
                  <c:v>1.6799999475479126</c:v>
                </c:pt>
                <c:pt idx="30">
                  <c:v>1.8320000171661377</c:v>
                </c:pt>
                <c:pt idx="31">
                  <c:v>1.8899999856948853</c:v>
                </c:pt>
                <c:pt idx="32">
                  <c:v>2.0120000839233398</c:v>
                </c:pt>
                <c:pt idx="33">
                  <c:v>1.9859999418258667</c:v>
                </c:pt>
                <c:pt idx="34">
                  <c:v>2.0899999141693115</c:v>
                </c:pt>
                <c:pt idx="35">
                  <c:v>1.9520000219345093</c:v>
                </c:pt>
                <c:pt idx="36">
                  <c:v>1.7699999809265137</c:v>
                </c:pt>
              </c:numCache>
            </c:numRef>
          </c:val>
          <c:extLst>
            <c:ext xmlns:c16="http://schemas.microsoft.com/office/drawing/2014/chart" uri="{C3380CC4-5D6E-409C-BE32-E72D297353CC}">
              <c16:uniqueId val="{00000000-7A17-44C7-B72F-2141052D0963}"/>
            </c:ext>
          </c:extLst>
        </c:ser>
        <c:dLbls>
          <c:showLegendKey val="0"/>
          <c:showVal val="0"/>
          <c:showCatName val="0"/>
          <c:showSerName val="0"/>
          <c:showPercent val="0"/>
          <c:showBubbleSize val="0"/>
        </c:dLbls>
        <c:gapWidth val="0"/>
        <c:overlap val="100"/>
        <c:axId val="1627190383"/>
        <c:axId val="1832174783"/>
      </c:barChart>
      <c:lineChart>
        <c:grouping val="standard"/>
        <c:varyColors val="0"/>
        <c:ser>
          <c:idx val="0"/>
          <c:order val="0"/>
          <c:tx>
            <c:v>10-Yr Treasury</c:v>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D.Rates!$A$2474:$A$2510</c:f>
              <c:numCache>
                <c:formatCode>m/d/yyyy</c:formatCode>
                <c:ptCount val="37"/>
                <c:pt idx="0">
                  <c:v>43466</c:v>
                </c:pt>
                <c:pt idx="1">
                  <c:v>43473</c:v>
                </c:pt>
                <c:pt idx="2">
                  <c:v>43480</c:v>
                </c:pt>
                <c:pt idx="3">
                  <c:v>43487</c:v>
                </c:pt>
                <c:pt idx="4">
                  <c:v>43494</c:v>
                </c:pt>
                <c:pt idx="5">
                  <c:v>43501</c:v>
                </c:pt>
                <c:pt idx="6">
                  <c:v>43508</c:v>
                </c:pt>
                <c:pt idx="7">
                  <c:v>43515</c:v>
                </c:pt>
                <c:pt idx="8">
                  <c:v>43522</c:v>
                </c:pt>
                <c:pt idx="9">
                  <c:v>43529</c:v>
                </c:pt>
                <c:pt idx="10">
                  <c:v>43536</c:v>
                </c:pt>
                <c:pt idx="11">
                  <c:v>43543</c:v>
                </c:pt>
                <c:pt idx="12">
                  <c:v>43550</c:v>
                </c:pt>
                <c:pt idx="13">
                  <c:v>43557</c:v>
                </c:pt>
                <c:pt idx="14">
                  <c:v>43564</c:v>
                </c:pt>
                <c:pt idx="15">
                  <c:v>43571</c:v>
                </c:pt>
                <c:pt idx="16">
                  <c:v>43578</c:v>
                </c:pt>
                <c:pt idx="17">
                  <c:v>43585</c:v>
                </c:pt>
                <c:pt idx="18">
                  <c:v>43592</c:v>
                </c:pt>
                <c:pt idx="19">
                  <c:v>43599</c:v>
                </c:pt>
                <c:pt idx="20">
                  <c:v>43606</c:v>
                </c:pt>
                <c:pt idx="21">
                  <c:v>43613</c:v>
                </c:pt>
                <c:pt idx="22">
                  <c:v>43620</c:v>
                </c:pt>
                <c:pt idx="23">
                  <c:v>43627</c:v>
                </c:pt>
                <c:pt idx="24">
                  <c:v>43634</c:v>
                </c:pt>
                <c:pt idx="25">
                  <c:v>43641</c:v>
                </c:pt>
                <c:pt idx="26">
                  <c:v>43648</c:v>
                </c:pt>
                <c:pt idx="27">
                  <c:v>43655</c:v>
                </c:pt>
                <c:pt idx="28">
                  <c:v>43662</c:v>
                </c:pt>
                <c:pt idx="29">
                  <c:v>43669</c:v>
                </c:pt>
                <c:pt idx="30">
                  <c:v>43676</c:v>
                </c:pt>
                <c:pt idx="31">
                  <c:v>43683</c:v>
                </c:pt>
                <c:pt idx="32">
                  <c:v>43690</c:v>
                </c:pt>
                <c:pt idx="33">
                  <c:v>43697</c:v>
                </c:pt>
                <c:pt idx="34">
                  <c:v>43704</c:v>
                </c:pt>
                <c:pt idx="35">
                  <c:v>43711</c:v>
                </c:pt>
                <c:pt idx="36">
                  <c:v>43718</c:v>
                </c:pt>
              </c:numCache>
            </c:numRef>
          </c:cat>
          <c:val>
            <c:numRef>
              <c:f>D.Rates!$B$2474:$B$2510</c:f>
              <c:numCache>
                <c:formatCode>0</c:formatCode>
                <c:ptCount val="37"/>
                <c:pt idx="0">
                  <c:v>2.6475</c:v>
                </c:pt>
                <c:pt idx="1">
                  <c:v>2.7260000000000004</c:v>
                </c:pt>
                <c:pt idx="2">
                  <c:v>2.7474999999999996</c:v>
                </c:pt>
                <c:pt idx="3">
                  <c:v>2.746</c:v>
                </c:pt>
                <c:pt idx="4">
                  <c:v>2.6960000000000002</c:v>
                </c:pt>
                <c:pt idx="5">
                  <c:v>2.6680000000000001</c:v>
                </c:pt>
                <c:pt idx="6">
                  <c:v>2.6775000000000002</c:v>
                </c:pt>
                <c:pt idx="7">
                  <c:v>2.6619999999999999</c:v>
                </c:pt>
                <c:pt idx="8">
                  <c:v>2.7080000000000002</c:v>
                </c:pt>
                <c:pt idx="9">
                  <c:v>2.6620000000000004</c:v>
                </c:pt>
                <c:pt idx="10">
                  <c:v>2.6079999999999997</c:v>
                </c:pt>
                <c:pt idx="11">
                  <c:v>2.512</c:v>
                </c:pt>
                <c:pt idx="12">
                  <c:v>2.4180000000000001</c:v>
                </c:pt>
                <c:pt idx="13">
                  <c:v>2.5059999999999998</c:v>
                </c:pt>
                <c:pt idx="14">
                  <c:v>2.5219999999999998</c:v>
                </c:pt>
                <c:pt idx="15">
                  <c:v>2.5874999999999999</c:v>
                </c:pt>
                <c:pt idx="16">
                  <c:v>2.5379999999999994</c:v>
                </c:pt>
                <c:pt idx="17">
                  <c:v>2.5259999999999998</c:v>
                </c:pt>
                <c:pt idx="18">
                  <c:v>2.4520000000000004</c:v>
                </c:pt>
                <c:pt idx="19">
                  <c:v>2.3980000000000001</c:v>
                </c:pt>
                <c:pt idx="20">
                  <c:v>2.3625000000000003</c:v>
                </c:pt>
                <c:pt idx="21">
                  <c:v>2.1880000000000002</c:v>
                </c:pt>
                <c:pt idx="22">
                  <c:v>2.12</c:v>
                </c:pt>
                <c:pt idx="23">
                  <c:v>2.1119999999999997</c:v>
                </c:pt>
                <c:pt idx="24">
                  <c:v>2.0379999999999998</c:v>
                </c:pt>
                <c:pt idx="25">
                  <c:v>2.0179999999999998</c:v>
                </c:pt>
                <c:pt idx="26">
                  <c:v>2.0075000000000003</c:v>
                </c:pt>
                <c:pt idx="27">
                  <c:v>2.0960000000000001</c:v>
                </c:pt>
                <c:pt idx="28">
                  <c:v>2.0659999999999998</c:v>
                </c:pt>
                <c:pt idx="29">
                  <c:v>2.0699999999999998</c:v>
                </c:pt>
                <c:pt idx="30">
                  <c:v>1.9179999999999999</c:v>
                </c:pt>
                <c:pt idx="31">
                  <c:v>1.7100000000000002</c:v>
                </c:pt>
                <c:pt idx="32">
                  <c:v>1.5879999999999999</c:v>
                </c:pt>
                <c:pt idx="33">
                  <c:v>1.5639999999999998</c:v>
                </c:pt>
                <c:pt idx="34">
                  <c:v>1.49</c:v>
                </c:pt>
                <c:pt idx="35">
                  <c:v>1.5379999999999998</c:v>
                </c:pt>
                <c:pt idx="36">
                  <c:v>1.79</c:v>
                </c:pt>
              </c:numCache>
            </c:numRef>
          </c:val>
          <c:smooth val="0"/>
          <c:extLst>
            <c:ext xmlns:c16="http://schemas.microsoft.com/office/drawing/2014/chart" uri="{C3380CC4-5D6E-409C-BE32-E72D297353CC}">
              <c16:uniqueId val="{00000001-7A17-44C7-B72F-2141052D0963}"/>
            </c:ext>
          </c:extLst>
        </c:ser>
        <c:ser>
          <c:idx val="1"/>
          <c:order val="1"/>
          <c:tx>
            <c:v>30-Yr FRM</c:v>
          </c:tx>
          <c:spPr>
            <a:ln w="44450" cap="rnd">
              <a:solidFill>
                <a:schemeClr val="accent2"/>
              </a:solidFill>
              <a:round/>
            </a:ln>
            <a:effectLst>
              <a:outerShdw blurRad="50800" dist="38100" dir="2700000" algn="tl" rotWithShape="0">
                <a:prstClr val="black">
                  <a:alpha val="40000"/>
                </a:prstClr>
              </a:outerShdw>
            </a:effectLst>
          </c:spPr>
          <c:marker>
            <c:symbol val="none"/>
          </c:marker>
          <c:cat>
            <c:numRef>
              <c:f>D.Rates!$A$2474:$A$2510</c:f>
              <c:numCache>
                <c:formatCode>m/d/yyyy</c:formatCode>
                <c:ptCount val="37"/>
                <c:pt idx="0">
                  <c:v>43466</c:v>
                </c:pt>
                <c:pt idx="1">
                  <c:v>43473</c:v>
                </c:pt>
                <c:pt idx="2">
                  <c:v>43480</c:v>
                </c:pt>
                <c:pt idx="3">
                  <c:v>43487</c:v>
                </c:pt>
                <c:pt idx="4">
                  <c:v>43494</c:v>
                </c:pt>
                <c:pt idx="5">
                  <c:v>43501</c:v>
                </c:pt>
                <c:pt idx="6">
                  <c:v>43508</c:v>
                </c:pt>
                <c:pt idx="7">
                  <c:v>43515</c:v>
                </c:pt>
                <c:pt idx="8">
                  <c:v>43522</c:v>
                </c:pt>
                <c:pt idx="9">
                  <c:v>43529</c:v>
                </c:pt>
                <c:pt idx="10">
                  <c:v>43536</c:v>
                </c:pt>
                <c:pt idx="11">
                  <c:v>43543</c:v>
                </c:pt>
                <c:pt idx="12">
                  <c:v>43550</c:v>
                </c:pt>
                <c:pt idx="13">
                  <c:v>43557</c:v>
                </c:pt>
                <c:pt idx="14">
                  <c:v>43564</c:v>
                </c:pt>
                <c:pt idx="15">
                  <c:v>43571</c:v>
                </c:pt>
                <c:pt idx="16">
                  <c:v>43578</c:v>
                </c:pt>
                <c:pt idx="17">
                  <c:v>43585</c:v>
                </c:pt>
                <c:pt idx="18">
                  <c:v>43592</c:v>
                </c:pt>
                <c:pt idx="19">
                  <c:v>43599</c:v>
                </c:pt>
                <c:pt idx="20">
                  <c:v>43606</c:v>
                </c:pt>
                <c:pt idx="21">
                  <c:v>43613</c:v>
                </c:pt>
                <c:pt idx="22">
                  <c:v>43620</c:v>
                </c:pt>
                <c:pt idx="23">
                  <c:v>43627</c:v>
                </c:pt>
                <c:pt idx="24">
                  <c:v>43634</c:v>
                </c:pt>
                <c:pt idx="25">
                  <c:v>43641</c:v>
                </c:pt>
                <c:pt idx="26">
                  <c:v>43648</c:v>
                </c:pt>
                <c:pt idx="27">
                  <c:v>43655</c:v>
                </c:pt>
                <c:pt idx="28">
                  <c:v>43662</c:v>
                </c:pt>
                <c:pt idx="29">
                  <c:v>43669</c:v>
                </c:pt>
                <c:pt idx="30">
                  <c:v>43676</c:v>
                </c:pt>
                <c:pt idx="31">
                  <c:v>43683</c:v>
                </c:pt>
                <c:pt idx="32">
                  <c:v>43690</c:v>
                </c:pt>
                <c:pt idx="33">
                  <c:v>43697</c:v>
                </c:pt>
                <c:pt idx="34">
                  <c:v>43704</c:v>
                </c:pt>
                <c:pt idx="35">
                  <c:v>43711</c:v>
                </c:pt>
                <c:pt idx="36">
                  <c:v>43718</c:v>
                </c:pt>
              </c:numCache>
            </c:numRef>
          </c:cat>
          <c:val>
            <c:numRef>
              <c:f>D.Rates!$C$2474:$C$2510</c:f>
              <c:numCache>
                <c:formatCode>0</c:formatCode>
                <c:ptCount val="37"/>
                <c:pt idx="0">
                  <c:v>4.51</c:v>
                </c:pt>
                <c:pt idx="1">
                  <c:v>4.45</c:v>
                </c:pt>
                <c:pt idx="2">
                  <c:v>4.45</c:v>
                </c:pt>
                <c:pt idx="3">
                  <c:v>4.45</c:v>
                </c:pt>
                <c:pt idx="4">
                  <c:v>4.46</c:v>
                </c:pt>
                <c:pt idx="5">
                  <c:v>4.41</c:v>
                </c:pt>
                <c:pt idx="6">
                  <c:v>4.37</c:v>
                </c:pt>
                <c:pt idx="7">
                  <c:v>4.3499999999999996</c:v>
                </c:pt>
                <c:pt idx="8">
                  <c:v>4.3499999999999996</c:v>
                </c:pt>
                <c:pt idx="9">
                  <c:v>4.41</c:v>
                </c:pt>
                <c:pt idx="10">
                  <c:v>4.3099999999999996</c:v>
                </c:pt>
                <c:pt idx="11">
                  <c:v>4.28</c:v>
                </c:pt>
                <c:pt idx="12">
                  <c:v>4.0599999999999996</c:v>
                </c:pt>
                <c:pt idx="13">
                  <c:v>4.08</c:v>
                </c:pt>
                <c:pt idx="14">
                  <c:v>4.12</c:v>
                </c:pt>
                <c:pt idx="15">
                  <c:v>4.17</c:v>
                </c:pt>
                <c:pt idx="16">
                  <c:v>4.2</c:v>
                </c:pt>
                <c:pt idx="17">
                  <c:v>4.1399999999999997</c:v>
                </c:pt>
                <c:pt idx="18">
                  <c:v>4.0999999999999996</c:v>
                </c:pt>
                <c:pt idx="19">
                  <c:v>4.07</c:v>
                </c:pt>
                <c:pt idx="20">
                  <c:v>4.0599999999999996</c:v>
                </c:pt>
                <c:pt idx="21">
                  <c:v>3.99</c:v>
                </c:pt>
                <c:pt idx="22">
                  <c:v>3.82</c:v>
                </c:pt>
                <c:pt idx="23">
                  <c:v>3.82</c:v>
                </c:pt>
                <c:pt idx="24">
                  <c:v>3.84</c:v>
                </c:pt>
                <c:pt idx="25">
                  <c:v>3.73</c:v>
                </c:pt>
                <c:pt idx="26">
                  <c:v>3.75</c:v>
                </c:pt>
                <c:pt idx="27">
                  <c:v>3.75</c:v>
                </c:pt>
                <c:pt idx="28">
                  <c:v>3.81</c:v>
                </c:pt>
                <c:pt idx="29">
                  <c:v>3.75</c:v>
                </c:pt>
                <c:pt idx="30">
                  <c:v>3.75</c:v>
                </c:pt>
                <c:pt idx="31">
                  <c:v>3.6</c:v>
                </c:pt>
                <c:pt idx="32">
                  <c:v>3.6</c:v>
                </c:pt>
                <c:pt idx="33">
                  <c:v>3.55</c:v>
                </c:pt>
                <c:pt idx="34">
                  <c:v>3.58</c:v>
                </c:pt>
                <c:pt idx="35">
                  <c:v>3.49</c:v>
                </c:pt>
                <c:pt idx="36">
                  <c:v>3.56</c:v>
                </c:pt>
              </c:numCache>
            </c:numRef>
          </c:val>
          <c:smooth val="0"/>
          <c:extLst>
            <c:ext xmlns:c16="http://schemas.microsoft.com/office/drawing/2014/chart" uri="{C3380CC4-5D6E-409C-BE32-E72D297353CC}">
              <c16:uniqueId val="{00000002-7A17-44C7-B72F-2141052D0963}"/>
            </c:ext>
          </c:extLst>
        </c:ser>
        <c:dLbls>
          <c:showLegendKey val="0"/>
          <c:showVal val="0"/>
          <c:showCatName val="0"/>
          <c:showSerName val="0"/>
          <c:showPercent val="0"/>
          <c:showBubbleSize val="0"/>
        </c:dLbls>
        <c:marker val="1"/>
        <c:smooth val="0"/>
        <c:axId val="1350747791"/>
        <c:axId val="1271962191"/>
      </c:lineChart>
      <c:dateAx>
        <c:axId val="1350747791"/>
        <c:scaling>
          <c:orientation val="minMax"/>
        </c:scaling>
        <c:delete val="0"/>
        <c:axPos val="b"/>
        <c:numFmt formatCode="[$]mmm\-yy;@" c16r2:formatcode2="[$-en-US-x-gannen]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71962191"/>
        <c:crosses val="autoZero"/>
        <c:auto val="1"/>
        <c:lblOffset val="100"/>
        <c:baseTimeUnit val="days"/>
      </c:dateAx>
      <c:valAx>
        <c:axId val="1271962191"/>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50747791"/>
        <c:crosses val="autoZero"/>
        <c:crossBetween val="between"/>
      </c:valAx>
      <c:valAx>
        <c:axId val="1832174783"/>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27190383"/>
        <c:crosses val="max"/>
        <c:crossBetween val="between"/>
      </c:valAx>
      <c:dateAx>
        <c:axId val="1627190383"/>
        <c:scaling>
          <c:orientation val="minMax"/>
        </c:scaling>
        <c:delete val="1"/>
        <c:axPos val="b"/>
        <c:numFmt formatCode="m/d/yyyy" sourceLinked="1"/>
        <c:majorTickMark val="out"/>
        <c:minorTickMark val="none"/>
        <c:tickLblPos val="nextTo"/>
        <c:crossAx val="1832174783"/>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ysClr val="windowText" lastClr="000000"/>
                </a:solidFill>
                <a:latin typeface="+mn-lt"/>
                <a:ea typeface="+mn-ea"/>
                <a:cs typeface="+mn-cs"/>
              </a:defRPr>
            </a:pPr>
            <a:r>
              <a:rPr lang="en-US" dirty="0"/>
              <a:t>Purchase Mortgage Applications</a:t>
            </a:r>
          </a:p>
        </c:rich>
      </c:tx>
      <c:overlay val="0"/>
      <c:spPr>
        <a:noFill/>
        <a:ln>
          <a:noFill/>
        </a:ln>
        <a:effectLst/>
      </c:spPr>
      <c:txPr>
        <a:bodyPr rot="0" spcFirstLastPara="1" vertOverflow="ellipsis" vert="horz" wrap="square" anchor="ctr" anchorCtr="1"/>
        <a:lstStyle/>
        <a:p>
          <a:pPr>
            <a:defRPr sz="336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Series 2</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Sheet1!$A$1200:$A$1235</c:f>
              <c:numCache>
                <c:formatCode>ddmmmyyyy</c:formatCode>
                <c:ptCount val="36"/>
                <c:pt idx="0">
                  <c:v>43469</c:v>
                </c:pt>
                <c:pt idx="1">
                  <c:v>43476</c:v>
                </c:pt>
                <c:pt idx="2">
                  <c:v>43483</c:v>
                </c:pt>
                <c:pt idx="3">
                  <c:v>43490</c:v>
                </c:pt>
                <c:pt idx="4">
                  <c:v>43497</c:v>
                </c:pt>
                <c:pt idx="5">
                  <c:v>43504</c:v>
                </c:pt>
                <c:pt idx="6">
                  <c:v>43511</c:v>
                </c:pt>
                <c:pt idx="7">
                  <c:v>43518</c:v>
                </c:pt>
                <c:pt idx="8">
                  <c:v>43525</c:v>
                </c:pt>
                <c:pt idx="9">
                  <c:v>43532</c:v>
                </c:pt>
                <c:pt idx="10">
                  <c:v>43539</c:v>
                </c:pt>
                <c:pt idx="11">
                  <c:v>43546</c:v>
                </c:pt>
                <c:pt idx="12">
                  <c:v>43553</c:v>
                </c:pt>
                <c:pt idx="13">
                  <c:v>43560</c:v>
                </c:pt>
                <c:pt idx="14">
                  <c:v>43567</c:v>
                </c:pt>
                <c:pt idx="15">
                  <c:v>43574</c:v>
                </c:pt>
                <c:pt idx="16">
                  <c:v>43581</c:v>
                </c:pt>
                <c:pt idx="17">
                  <c:v>43588</c:v>
                </c:pt>
                <c:pt idx="18">
                  <c:v>43595</c:v>
                </c:pt>
                <c:pt idx="19">
                  <c:v>43602</c:v>
                </c:pt>
                <c:pt idx="20">
                  <c:v>43609</c:v>
                </c:pt>
                <c:pt idx="21">
                  <c:v>43616</c:v>
                </c:pt>
                <c:pt idx="22">
                  <c:v>43623</c:v>
                </c:pt>
                <c:pt idx="23">
                  <c:v>43630</c:v>
                </c:pt>
                <c:pt idx="24">
                  <c:v>43637</c:v>
                </c:pt>
                <c:pt idx="25">
                  <c:v>43644</c:v>
                </c:pt>
                <c:pt idx="26">
                  <c:v>43651</c:v>
                </c:pt>
                <c:pt idx="27">
                  <c:v>43658</c:v>
                </c:pt>
                <c:pt idx="28">
                  <c:v>43665</c:v>
                </c:pt>
                <c:pt idx="29">
                  <c:v>43672</c:v>
                </c:pt>
                <c:pt idx="30">
                  <c:v>43679</c:v>
                </c:pt>
                <c:pt idx="31">
                  <c:v>43686</c:v>
                </c:pt>
                <c:pt idx="32">
                  <c:v>43693</c:v>
                </c:pt>
                <c:pt idx="33">
                  <c:v>43700</c:v>
                </c:pt>
                <c:pt idx="34">
                  <c:v>43707</c:v>
                </c:pt>
                <c:pt idx="35">
                  <c:v>43714</c:v>
                </c:pt>
              </c:numCache>
            </c:numRef>
          </c:cat>
          <c:val>
            <c:numRef>
              <c:f>Sheet1!$C$1200:$C$1235</c:f>
              <c:numCache>
                <c:formatCode>General</c:formatCode>
                <c:ptCount val="36"/>
                <c:pt idx="0">
                  <c:v>58.974358974358999</c:v>
                </c:pt>
                <c:pt idx="1">
                  <c:v>42.809139784946197</c:v>
                </c:pt>
                <c:pt idx="2">
                  <c:v>4</c:v>
                </c:pt>
                <c:pt idx="3">
                  <c:v>0</c:v>
                </c:pt>
                <c:pt idx="4">
                  <c:v>13.118692936088401</c:v>
                </c:pt>
                <c:pt idx="5">
                  <c:v>0</c:v>
                </c:pt>
                <c:pt idx="6">
                  <c:v>6.8493150684931603</c:v>
                </c:pt>
                <c:pt idx="7">
                  <c:v>0</c:v>
                </c:pt>
                <c:pt idx="8">
                  <c:v>10.7724425887265</c:v>
                </c:pt>
                <c:pt idx="9">
                  <c:v>5.76705616283453</c:v>
                </c:pt>
                <c:pt idx="10">
                  <c:v>1.0334996436208099</c:v>
                </c:pt>
                <c:pt idx="11">
                  <c:v>6.9135802469136003</c:v>
                </c:pt>
                <c:pt idx="12">
                  <c:v>4.0580666446717197</c:v>
                </c:pt>
                <c:pt idx="13">
                  <c:v>1.3950538998097799</c:v>
                </c:pt>
                <c:pt idx="14">
                  <c:v>2.0637898686679099</c:v>
                </c:pt>
                <c:pt idx="15">
                  <c:v>0</c:v>
                </c:pt>
                <c:pt idx="16">
                  <c:v>0</c:v>
                </c:pt>
                <c:pt idx="17">
                  <c:v>4.7974068071312796</c:v>
                </c:pt>
                <c:pt idx="18">
                  <c:v>0</c:v>
                </c:pt>
                <c:pt idx="19">
                  <c:v>0</c:v>
                </c:pt>
                <c:pt idx="20">
                  <c:v>0</c:v>
                </c:pt>
                <c:pt idx="21">
                  <c:v>0</c:v>
                </c:pt>
                <c:pt idx="22">
                  <c:v>19.916222391469901</c:v>
                </c:pt>
                <c:pt idx="23">
                  <c:v>0</c:v>
                </c:pt>
                <c:pt idx="24">
                  <c:v>0</c:v>
                </c:pt>
                <c:pt idx="25">
                  <c:v>0.54588877516204004</c:v>
                </c:pt>
                <c:pt idx="26">
                  <c:v>0</c:v>
                </c:pt>
                <c:pt idx="27">
                  <c:v>20.555325321176898</c:v>
                </c:pt>
                <c:pt idx="28">
                  <c:v>0</c:v>
                </c:pt>
                <c:pt idx="29">
                  <c:v>0</c:v>
                </c:pt>
                <c:pt idx="30">
                  <c:v>0</c:v>
                </c:pt>
                <c:pt idx="31">
                  <c:v>0.805860805860803</c:v>
                </c:pt>
                <c:pt idx="32">
                  <c:v>0</c:v>
                </c:pt>
                <c:pt idx="33">
                  <c:v>0</c:v>
                </c:pt>
                <c:pt idx="34">
                  <c:v>1.0204081632652999</c:v>
                </c:pt>
                <c:pt idx="35">
                  <c:v>0</c:v>
                </c:pt>
              </c:numCache>
            </c:numRef>
          </c:val>
          <c:extLst>
            <c:ext xmlns:c16="http://schemas.microsoft.com/office/drawing/2014/chart" uri="{C3380CC4-5D6E-409C-BE32-E72D297353CC}">
              <c16:uniqueId val="{00000000-4A9C-4521-8B84-525B42CD819E}"/>
            </c:ext>
          </c:extLst>
        </c:ser>
        <c:ser>
          <c:idx val="1"/>
          <c:order val="1"/>
          <c:tx>
            <c:strRef>
              <c:f>Sheet1!$D$1</c:f>
              <c:strCache>
                <c:ptCount val="1"/>
                <c:pt idx="0">
                  <c:v>Series 3</c:v>
                </c:pt>
              </c:strCache>
            </c:strRef>
          </c:tx>
          <c:spPr>
            <a:solidFill>
              <a:schemeClr val="accent2"/>
            </a:solidFill>
            <a:ln>
              <a:noFill/>
            </a:ln>
            <a:effectLst>
              <a:outerShdw blurRad="50800" dist="38100" dir="2700000" algn="tl" rotWithShape="0">
                <a:prstClr val="black">
                  <a:alpha val="40000"/>
                </a:prstClr>
              </a:outerShdw>
            </a:effectLst>
          </c:spPr>
          <c:invertIfNegative val="0"/>
          <c:cat>
            <c:numRef>
              <c:f>Sheet1!$A$1200:$A$1235</c:f>
              <c:numCache>
                <c:formatCode>ddmmmyyyy</c:formatCode>
                <c:ptCount val="36"/>
                <c:pt idx="0">
                  <c:v>43469</c:v>
                </c:pt>
                <c:pt idx="1">
                  <c:v>43476</c:v>
                </c:pt>
                <c:pt idx="2">
                  <c:v>43483</c:v>
                </c:pt>
                <c:pt idx="3">
                  <c:v>43490</c:v>
                </c:pt>
                <c:pt idx="4">
                  <c:v>43497</c:v>
                </c:pt>
                <c:pt idx="5">
                  <c:v>43504</c:v>
                </c:pt>
                <c:pt idx="6">
                  <c:v>43511</c:v>
                </c:pt>
                <c:pt idx="7">
                  <c:v>43518</c:v>
                </c:pt>
                <c:pt idx="8">
                  <c:v>43525</c:v>
                </c:pt>
                <c:pt idx="9">
                  <c:v>43532</c:v>
                </c:pt>
                <c:pt idx="10">
                  <c:v>43539</c:v>
                </c:pt>
                <c:pt idx="11">
                  <c:v>43546</c:v>
                </c:pt>
                <c:pt idx="12">
                  <c:v>43553</c:v>
                </c:pt>
                <c:pt idx="13">
                  <c:v>43560</c:v>
                </c:pt>
                <c:pt idx="14">
                  <c:v>43567</c:v>
                </c:pt>
                <c:pt idx="15">
                  <c:v>43574</c:v>
                </c:pt>
                <c:pt idx="16">
                  <c:v>43581</c:v>
                </c:pt>
                <c:pt idx="17">
                  <c:v>43588</c:v>
                </c:pt>
                <c:pt idx="18">
                  <c:v>43595</c:v>
                </c:pt>
                <c:pt idx="19">
                  <c:v>43602</c:v>
                </c:pt>
                <c:pt idx="20">
                  <c:v>43609</c:v>
                </c:pt>
                <c:pt idx="21">
                  <c:v>43616</c:v>
                </c:pt>
                <c:pt idx="22">
                  <c:v>43623</c:v>
                </c:pt>
                <c:pt idx="23">
                  <c:v>43630</c:v>
                </c:pt>
                <c:pt idx="24">
                  <c:v>43637</c:v>
                </c:pt>
                <c:pt idx="25">
                  <c:v>43644</c:v>
                </c:pt>
                <c:pt idx="26">
                  <c:v>43651</c:v>
                </c:pt>
                <c:pt idx="27">
                  <c:v>43658</c:v>
                </c:pt>
                <c:pt idx="28">
                  <c:v>43665</c:v>
                </c:pt>
                <c:pt idx="29">
                  <c:v>43672</c:v>
                </c:pt>
                <c:pt idx="30">
                  <c:v>43679</c:v>
                </c:pt>
                <c:pt idx="31">
                  <c:v>43686</c:v>
                </c:pt>
                <c:pt idx="32">
                  <c:v>43693</c:v>
                </c:pt>
                <c:pt idx="33">
                  <c:v>43700</c:v>
                </c:pt>
                <c:pt idx="34">
                  <c:v>43707</c:v>
                </c:pt>
                <c:pt idx="35">
                  <c:v>43714</c:v>
                </c:pt>
              </c:numCache>
            </c:numRef>
          </c:cat>
          <c:val>
            <c:numRef>
              <c:f>Sheet1!$D$1200:$D$1235</c:f>
              <c:numCache>
                <c:formatCode>General</c:formatCode>
                <c:ptCount val="36"/>
                <c:pt idx="0">
                  <c:v>0</c:v>
                </c:pt>
                <c:pt idx="1">
                  <c:v>0</c:v>
                </c:pt>
                <c:pt idx="2">
                  <c:v>0</c:v>
                </c:pt>
                <c:pt idx="3">
                  <c:v>-5.8371040723981897</c:v>
                </c:pt>
                <c:pt idx="4">
                  <c:v>0</c:v>
                </c:pt>
                <c:pt idx="5">
                  <c:v>-3.86576040781648</c:v>
                </c:pt>
                <c:pt idx="6">
                  <c:v>0</c:v>
                </c:pt>
                <c:pt idx="7">
                  <c:v>-0.95119933829611603</c:v>
                </c:pt>
                <c:pt idx="8">
                  <c:v>0</c:v>
                </c:pt>
                <c:pt idx="9">
                  <c:v>0</c:v>
                </c:pt>
                <c:pt idx="10">
                  <c:v>0</c:v>
                </c:pt>
                <c:pt idx="11">
                  <c:v>0</c:v>
                </c:pt>
                <c:pt idx="12">
                  <c:v>0</c:v>
                </c:pt>
                <c:pt idx="13">
                  <c:v>0</c:v>
                </c:pt>
                <c:pt idx="14">
                  <c:v>0</c:v>
                </c:pt>
                <c:pt idx="15">
                  <c:v>-2.8799019607842999</c:v>
                </c:pt>
                <c:pt idx="16">
                  <c:v>-2.6813880126182998</c:v>
                </c:pt>
                <c:pt idx="17">
                  <c:v>0</c:v>
                </c:pt>
                <c:pt idx="18">
                  <c:v>-0.61862047633777195</c:v>
                </c:pt>
                <c:pt idx="19">
                  <c:v>-2.7388733271086299</c:v>
                </c:pt>
                <c:pt idx="20">
                  <c:v>-2.6239999999999899</c:v>
                </c:pt>
                <c:pt idx="21">
                  <c:v>-13.703581991455801</c:v>
                </c:pt>
                <c:pt idx="22">
                  <c:v>0</c:v>
                </c:pt>
                <c:pt idx="23">
                  <c:v>-5.0492219752302203</c:v>
                </c:pt>
                <c:pt idx="24">
                  <c:v>-1.97324414715718</c:v>
                </c:pt>
                <c:pt idx="25">
                  <c:v>0</c:v>
                </c:pt>
                <c:pt idx="26">
                  <c:v>-18.1201221581269</c:v>
                </c:pt>
                <c:pt idx="27">
                  <c:v>0</c:v>
                </c:pt>
                <c:pt idx="28">
                  <c:v>-1.16878652457889</c:v>
                </c:pt>
                <c:pt idx="29">
                  <c:v>-2.7478260869565201</c:v>
                </c:pt>
                <c:pt idx="30">
                  <c:v>-2.3605150214592299</c:v>
                </c:pt>
                <c:pt idx="31">
                  <c:v>0</c:v>
                </c:pt>
                <c:pt idx="32">
                  <c:v>-5.1598837209302202</c:v>
                </c:pt>
                <c:pt idx="33">
                  <c:v>-6.1302681992337096</c:v>
                </c:pt>
                <c:pt idx="34">
                  <c:v>0</c:v>
                </c:pt>
                <c:pt idx="35">
                  <c:v>-8.1616161616161609</c:v>
                </c:pt>
              </c:numCache>
            </c:numRef>
          </c:val>
          <c:extLst>
            <c:ext xmlns:c16="http://schemas.microsoft.com/office/drawing/2014/chart" uri="{C3380CC4-5D6E-409C-BE32-E72D297353CC}">
              <c16:uniqueId val="{00000003-4A9C-4521-8B84-525B42CD819E}"/>
            </c:ext>
          </c:extLst>
        </c:ser>
        <c:dLbls>
          <c:showLegendKey val="0"/>
          <c:showVal val="0"/>
          <c:showCatName val="0"/>
          <c:showSerName val="0"/>
          <c:showPercent val="0"/>
          <c:showBubbleSize val="0"/>
        </c:dLbls>
        <c:gapWidth val="0"/>
        <c:overlap val="78"/>
        <c:axId val="858502079"/>
        <c:axId val="735145039"/>
      </c:barChart>
      <c:catAx>
        <c:axId val="858502079"/>
        <c:scaling>
          <c:orientation val="minMax"/>
        </c:scaling>
        <c:delete val="0"/>
        <c:axPos val="b"/>
        <c:numFmt formatCode="m/d/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crossAx val="735145039"/>
        <c:crosses val="autoZero"/>
        <c:auto val="0"/>
        <c:lblAlgn val="ctr"/>
        <c:lblOffset val="100"/>
        <c:tickLblSkip val="4"/>
        <c:noMultiLvlLbl val="0"/>
      </c:catAx>
      <c:valAx>
        <c:axId val="73514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r>
                  <a:rPr lang="en-US" dirty="0"/>
                  <a:t>Weekly % Change</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crossAx val="858502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0.38643</cdr:x>
      <cdr:y>0.36734</cdr:y>
    </cdr:from>
    <cdr:to>
      <cdr:x>0.62289</cdr:x>
      <cdr:y>0.72089</cdr:y>
    </cdr:to>
    <cdr:sp macro="" textlink="">
      <cdr:nvSpPr>
        <cdr:cNvPr id="2" name="TextBox 1">
          <a:extLst xmlns:a="http://schemas.openxmlformats.org/drawingml/2006/main">
            <a:ext uri="{FF2B5EF4-FFF2-40B4-BE49-F238E27FC236}">
              <a16:creationId xmlns:a16="http://schemas.microsoft.com/office/drawing/2014/main" id="{59E60674-B793-45FC-8022-4D8CAA1EEC29}"/>
            </a:ext>
          </a:extLst>
        </cdr:cNvPr>
        <cdr:cNvSpPr txBox="1"/>
      </cdr:nvSpPr>
      <cdr:spPr>
        <a:xfrm xmlns:a="http://schemas.openxmlformats.org/drawingml/2006/main">
          <a:off x="5977597" y="3008582"/>
          <a:ext cx="3657600" cy="2895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t>40% of Income</a:t>
          </a:r>
          <a:endParaRPr lang="en-US" sz="2400" dirty="0"/>
        </a:p>
        <a:p xmlns:a="http://schemas.openxmlformats.org/drawingml/2006/main">
          <a:r>
            <a:rPr lang="en-US" sz="2400"/>
            <a:t>85% of Median Price</a:t>
          </a:r>
          <a:endParaRPr lang="en-US" sz="2400" dirty="0"/>
        </a:p>
        <a:p xmlns:a="http://schemas.openxmlformats.org/drawingml/2006/main">
          <a:r>
            <a:rPr lang="en-US" sz="2400"/>
            <a:t>4.11% 30-yr FRM</a:t>
          </a:r>
          <a:endParaRPr lang="en-US" sz="2400" dirty="0"/>
        </a:p>
        <a:p xmlns:a="http://schemas.openxmlformats.org/drawingml/2006/main">
          <a:r>
            <a:rPr lang="en-US" sz="2400"/>
            <a:t>3.5%  Downpayment</a:t>
          </a:r>
          <a:endParaRPr lang="en-US" sz="2400" dirty="0"/>
        </a:p>
        <a:p xmlns:a="http://schemas.openxmlformats.org/drawingml/2006/main">
          <a:r>
            <a:rPr lang="en-US" sz="2400"/>
            <a:t>1.38% Taxes</a:t>
          </a:r>
          <a:r>
            <a:rPr lang="en-US" sz="2400" dirty="0"/>
            <a:t>/Insurance</a:t>
          </a:r>
        </a:p>
        <a:p xmlns:a="http://schemas.openxmlformats.org/drawingml/2006/main">
          <a:r>
            <a:rPr lang="en-US" sz="2400"/>
            <a:t>1% Annual PMI Fee</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16.09.2019</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40465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18</a:t>
            </a:fld>
            <a:endParaRPr lang="en-US"/>
          </a:p>
        </p:txBody>
      </p:sp>
    </p:spTree>
    <p:extLst>
      <p:ext uri="{BB962C8B-B14F-4D97-AF65-F5344CB8AC3E}">
        <p14:creationId xmlns:p14="http://schemas.microsoft.com/office/powerpoint/2010/main" val="383682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23</a:t>
            </a:fld>
            <a:endParaRPr lang="en-US"/>
          </a:p>
        </p:txBody>
      </p:sp>
    </p:spTree>
    <p:extLst>
      <p:ext uri="{BB962C8B-B14F-4D97-AF65-F5344CB8AC3E}">
        <p14:creationId xmlns:p14="http://schemas.microsoft.com/office/powerpoint/2010/main" val="335799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6870" indent="-291104" eaLnBrk="0" hangingPunct="0">
              <a:defRPr sz="2900">
                <a:solidFill>
                  <a:schemeClr val="tx1"/>
                </a:solidFill>
                <a:latin typeface="Times New Roman" pitchFamily="18" charset="0"/>
              </a:defRPr>
            </a:lvl2pPr>
            <a:lvl3pPr marL="1164415" indent="-232884" eaLnBrk="0" hangingPunct="0">
              <a:defRPr sz="2900">
                <a:solidFill>
                  <a:schemeClr val="tx1"/>
                </a:solidFill>
                <a:latin typeface="Times New Roman" pitchFamily="18" charset="0"/>
              </a:defRPr>
            </a:lvl3pPr>
            <a:lvl4pPr marL="1630182" indent="-232884" eaLnBrk="0" hangingPunct="0">
              <a:defRPr sz="2900">
                <a:solidFill>
                  <a:schemeClr val="tx1"/>
                </a:solidFill>
                <a:latin typeface="Times New Roman" pitchFamily="18" charset="0"/>
              </a:defRPr>
            </a:lvl4pPr>
            <a:lvl5pPr marL="2095948" indent="-232884" eaLnBrk="0" hangingPunct="0">
              <a:defRPr sz="2900">
                <a:solidFill>
                  <a:schemeClr val="tx1"/>
                </a:solidFill>
                <a:latin typeface="Times New Roman" pitchFamily="18" charset="0"/>
              </a:defRPr>
            </a:lvl5pPr>
            <a:lvl6pPr marL="2561715" indent="-232884" eaLnBrk="0" fontAlgn="base" hangingPunct="0">
              <a:spcBef>
                <a:spcPct val="0"/>
              </a:spcBef>
              <a:spcAft>
                <a:spcPct val="0"/>
              </a:spcAft>
              <a:defRPr sz="2900">
                <a:solidFill>
                  <a:schemeClr val="tx1"/>
                </a:solidFill>
                <a:latin typeface="Times New Roman" pitchFamily="18" charset="0"/>
              </a:defRPr>
            </a:lvl6pPr>
            <a:lvl7pPr marL="3027482" indent="-232884" eaLnBrk="0" fontAlgn="base" hangingPunct="0">
              <a:spcBef>
                <a:spcPct val="0"/>
              </a:spcBef>
              <a:spcAft>
                <a:spcPct val="0"/>
              </a:spcAft>
              <a:defRPr sz="2900">
                <a:solidFill>
                  <a:schemeClr val="tx1"/>
                </a:solidFill>
                <a:latin typeface="Times New Roman" pitchFamily="18" charset="0"/>
              </a:defRPr>
            </a:lvl7pPr>
            <a:lvl8pPr marL="3493247" indent="-232884" eaLnBrk="0" fontAlgn="base" hangingPunct="0">
              <a:spcBef>
                <a:spcPct val="0"/>
              </a:spcBef>
              <a:spcAft>
                <a:spcPct val="0"/>
              </a:spcAft>
              <a:defRPr sz="2900">
                <a:solidFill>
                  <a:schemeClr val="tx1"/>
                </a:solidFill>
                <a:latin typeface="Times New Roman" pitchFamily="18" charset="0"/>
              </a:defRPr>
            </a:lvl8pPr>
            <a:lvl9pPr marL="3959014" indent="-232884"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24</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65497" algn="l"/>
              </a:tabLst>
            </a:pPr>
            <a:endParaRPr lang="en-US" sz="15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Char char="•"/>
              <a:tabLst>
                <a:tab pos="365497" algn="l"/>
              </a:tabLst>
              <a:defRPr/>
            </a:pPr>
            <a:r>
              <a:rPr lang="en-US" sz="1200" dirty="0">
                <a:solidFill>
                  <a:schemeClr val="tx2">
                    <a:lumMod val="75000"/>
                  </a:schemeClr>
                </a:solidFill>
                <a:latin typeface="Century Gothic" panose="020B0502020202020204" pitchFamily="34" charset="0"/>
                <a:cs typeface="Arial" charset="0"/>
              </a:rPr>
              <a:t>Note: “Unsold Inventory Index” represents the number of months it would take to sell the remaining inventory for the month in question. The remaining inventory for the month is defined as the number of properties that were “Active”, “Pending”, and “Contingent” (when available) and divide the sum by the number of “Sold” properties for the month in question.</a:t>
            </a:r>
          </a:p>
          <a:p>
            <a:pPr>
              <a:buFontTx/>
              <a:buChar char="•"/>
              <a:tabLst>
                <a:tab pos="365497" algn="l"/>
              </a:tabLst>
            </a:pPr>
            <a:endParaRPr lang="en-US" dirty="0">
              <a:latin typeface="Arial" charset="0"/>
            </a:endParaRPr>
          </a:p>
        </p:txBody>
      </p:sp>
    </p:spTree>
    <p:extLst>
      <p:ext uri="{BB962C8B-B14F-4D97-AF65-F5344CB8AC3E}">
        <p14:creationId xmlns:p14="http://schemas.microsoft.com/office/powerpoint/2010/main" val="75992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4282" eaLnBrk="0" hangingPunct="0">
              <a:defRPr sz="2400">
                <a:solidFill>
                  <a:schemeClr val="tx1"/>
                </a:solidFill>
                <a:latin typeface="Times New Roman" pitchFamily="18" charset="0"/>
              </a:defRPr>
            </a:lvl1pPr>
            <a:lvl2pPr marL="740692" indent="-284880" defTabSz="924282" eaLnBrk="0" hangingPunct="0">
              <a:defRPr sz="2400">
                <a:solidFill>
                  <a:schemeClr val="tx1"/>
                </a:solidFill>
                <a:latin typeface="Times New Roman" pitchFamily="18" charset="0"/>
              </a:defRPr>
            </a:lvl2pPr>
            <a:lvl3pPr marL="1139525" indent="-227905" defTabSz="924282" eaLnBrk="0" hangingPunct="0">
              <a:defRPr sz="2400">
                <a:solidFill>
                  <a:schemeClr val="tx1"/>
                </a:solidFill>
                <a:latin typeface="Times New Roman" pitchFamily="18" charset="0"/>
              </a:defRPr>
            </a:lvl3pPr>
            <a:lvl4pPr marL="1595336" indent="-227905" defTabSz="924282" eaLnBrk="0" hangingPunct="0">
              <a:defRPr sz="2400">
                <a:solidFill>
                  <a:schemeClr val="tx1"/>
                </a:solidFill>
                <a:latin typeface="Times New Roman" pitchFamily="18" charset="0"/>
              </a:defRPr>
            </a:lvl4pPr>
            <a:lvl5pPr marL="2051147" indent="-227905" defTabSz="924282" eaLnBrk="0" hangingPunct="0">
              <a:defRPr sz="2400">
                <a:solidFill>
                  <a:schemeClr val="tx1"/>
                </a:solidFill>
                <a:latin typeface="Times New Roman" pitchFamily="18" charset="0"/>
              </a:defRPr>
            </a:lvl5pPr>
            <a:lvl6pPr marL="2506956" indent="-227905" defTabSz="924282" eaLnBrk="0" fontAlgn="base" hangingPunct="0">
              <a:spcBef>
                <a:spcPct val="0"/>
              </a:spcBef>
              <a:spcAft>
                <a:spcPct val="0"/>
              </a:spcAft>
              <a:defRPr sz="2400">
                <a:solidFill>
                  <a:schemeClr val="tx1"/>
                </a:solidFill>
                <a:latin typeface="Times New Roman" pitchFamily="18" charset="0"/>
              </a:defRPr>
            </a:lvl6pPr>
            <a:lvl7pPr marL="2962767" indent="-227905" defTabSz="924282" eaLnBrk="0" fontAlgn="base" hangingPunct="0">
              <a:spcBef>
                <a:spcPct val="0"/>
              </a:spcBef>
              <a:spcAft>
                <a:spcPct val="0"/>
              </a:spcAft>
              <a:defRPr sz="2400">
                <a:solidFill>
                  <a:schemeClr val="tx1"/>
                </a:solidFill>
                <a:latin typeface="Times New Roman" pitchFamily="18" charset="0"/>
              </a:defRPr>
            </a:lvl7pPr>
            <a:lvl8pPr marL="3418576" indent="-227905" defTabSz="924282" eaLnBrk="0" fontAlgn="base" hangingPunct="0">
              <a:spcBef>
                <a:spcPct val="0"/>
              </a:spcBef>
              <a:spcAft>
                <a:spcPct val="0"/>
              </a:spcAft>
              <a:defRPr sz="2400">
                <a:solidFill>
                  <a:schemeClr val="tx1"/>
                </a:solidFill>
                <a:latin typeface="Times New Roman" pitchFamily="18" charset="0"/>
              </a:defRPr>
            </a:lvl8pPr>
            <a:lvl9pPr marL="3874387" indent="-227905" defTabSz="924282" eaLnBrk="0" fontAlgn="base" hangingPunct="0">
              <a:spcBef>
                <a:spcPct val="0"/>
              </a:spcBef>
              <a:spcAft>
                <a:spcPct val="0"/>
              </a:spcAft>
              <a:defRPr sz="2400">
                <a:solidFill>
                  <a:schemeClr val="tx1"/>
                </a:solidFill>
                <a:latin typeface="Times New Roman" pitchFamily="18" charset="0"/>
              </a:defRPr>
            </a:lvl9pPr>
          </a:lstStyle>
          <a:p>
            <a:pPr eaLnBrk="1" hangingPunct="1"/>
            <a:fld id="{E3C598DF-B9B2-4AC6-95CF-EE1A889D6115}" type="slidenum">
              <a:rPr lang="en-US" sz="1200"/>
              <a:pPr eaLnBrk="1" hangingPunct="1"/>
              <a:t>25</a:t>
            </a:fld>
            <a:endParaRPr lang="en-US" sz="1200"/>
          </a:p>
        </p:txBody>
      </p:sp>
      <p:sp>
        <p:nvSpPr>
          <p:cNvPr id="65539" name="Rectangle 2"/>
          <p:cNvSpPr>
            <a:spLocks noGrp="1" noRot="1" noChangeAspect="1" noChangeArrowheads="1" noTextEdit="1"/>
          </p:cNvSpPr>
          <p:nvPr>
            <p:ph type="sldImg"/>
          </p:nvPr>
        </p:nvSpPr>
        <p:spPr>
          <a:xfrm>
            <a:off x="411163" y="698500"/>
            <a:ext cx="6213475" cy="3495675"/>
          </a:xfrm>
          <a:ln/>
        </p:spPr>
      </p:sp>
      <p:sp>
        <p:nvSpPr>
          <p:cNvPr id="65540"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72955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9175" indent="-291990" eaLnBrk="0" hangingPunct="0">
              <a:defRPr sz="2900">
                <a:solidFill>
                  <a:schemeClr val="tx1"/>
                </a:solidFill>
                <a:latin typeface="Times New Roman" pitchFamily="18" charset="0"/>
              </a:defRPr>
            </a:lvl2pPr>
            <a:lvl3pPr marL="1167959" indent="-233593" eaLnBrk="0" hangingPunct="0">
              <a:defRPr sz="2900">
                <a:solidFill>
                  <a:schemeClr val="tx1"/>
                </a:solidFill>
                <a:latin typeface="Times New Roman" pitchFamily="18" charset="0"/>
              </a:defRPr>
            </a:lvl3pPr>
            <a:lvl4pPr marL="1635145" indent="-233593" eaLnBrk="0" hangingPunct="0">
              <a:defRPr sz="2900">
                <a:solidFill>
                  <a:schemeClr val="tx1"/>
                </a:solidFill>
                <a:latin typeface="Times New Roman" pitchFamily="18" charset="0"/>
              </a:defRPr>
            </a:lvl4pPr>
            <a:lvl5pPr marL="2102329" indent="-233593" eaLnBrk="0" hangingPunct="0">
              <a:defRPr sz="2900">
                <a:solidFill>
                  <a:schemeClr val="tx1"/>
                </a:solidFill>
                <a:latin typeface="Times New Roman" pitchFamily="18" charset="0"/>
              </a:defRPr>
            </a:lvl5pPr>
            <a:lvl6pPr marL="2569514" indent="-233593" eaLnBrk="0" fontAlgn="base" hangingPunct="0">
              <a:spcBef>
                <a:spcPct val="0"/>
              </a:spcBef>
              <a:spcAft>
                <a:spcPct val="0"/>
              </a:spcAft>
              <a:defRPr sz="2900">
                <a:solidFill>
                  <a:schemeClr val="tx1"/>
                </a:solidFill>
                <a:latin typeface="Times New Roman" pitchFamily="18" charset="0"/>
              </a:defRPr>
            </a:lvl6pPr>
            <a:lvl7pPr marL="3036699" indent="-233593" eaLnBrk="0" fontAlgn="base" hangingPunct="0">
              <a:spcBef>
                <a:spcPct val="0"/>
              </a:spcBef>
              <a:spcAft>
                <a:spcPct val="0"/>
              </a:spcAft>
              <a:defRPr sz="2900">
                <a:solidFill>
                  <a:schemeClr val="tx1"/>
                </a:solidFill>
                <a:latin typeface="Times New Roman" pitchFamily="18" charset="0"/>
              </a:defRPr>
            </a:lvl7pPr>
            <a:lvl8pPr marL="3503882" indent="-233593" eaLnBrk="0" fontAlgn="base" hangingPunct="0">
              <a:spcBef>
                <a:spcPct val="0"/>
              </a:spcBef>
              <a:spcAft>
                <a:spcPct val="0"/>
              </a:spcAft>
              <a:defRPr sz="2900">
                <a:solidFill>
                  <a:schemeClr val="tx1"/>
                </a:solidFill>
                <a:latin typeface="Times New Roman" pitchFamily="18" charset="0"/>
              </a:defRPr>
            </a:lvl8pPr>
            <a:lvl9pPr marL="3971067" indent="-23359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26</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2322513" y="527050"/>
            <a:ext cx="4684712" cy="26352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66610" algn="l"/>
              </a:tabLst>
            </a:pPr>
            <a:endParaRPr lang="en-US" dirty="0">
              <a:latin typeface="Arial" charset="0"/>
            </a:endParaRPr>
          </a:p>
        </p:txBody>
      </p:sp>
    </p:spTree>
    <p:extLst>
      <p:ext uri="{BB962C8B-B14F-4D97-AF65-F5344CB8AC3E}">
        <p14:creationId xmlns:p14="http://schemas.microsoft.com/office/powerpoint/2010/main" val="408207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30</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407209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31</a:t>
            </a:fld>
            <a:endParaRPr lang="en-US"/>
          </a:p>
        </p:txBody>
      </p:sp>
    </p:spTree>
    <p:extLst>
      <p:ext uri="{BB962C8B-B14F-4D97-AF65-F5344CB8AC3E}">
        <p14:creationId xmlns:p14="http://schemas.microsoft.com/office/powerpoint/2010/main" val="3379723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35</a:t>
            </a:fld>
            <a:endParaRPr lang="en-US"/>
          </a:p>
        </p:txBody>
      </p:sp>
    </p:spTree>
    <p:extLst>
      <p:ext uri="{BB962C8B-B14F-4D97-AF65-F5344CB8AC3E}">
        <p14:creationId xmlns:p14="http://schemas.microsoft.com/office/powerpoint/2010/main" val="103411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36</a:t>
            </a:fld>
            <a:endParaRPr lang="en-US"/>
          </a:p>
        </p:txBody>
      </p:sp>
    </p:spTree>
    <p:extLst>
      <p:ext uri="{BB962C8B-B14F-4D97-AF65-F5344CB8AC3E}">
        <p14:creationId xmlns:p14="http://schemas.microsoft.com/office/powerpoint/2010/main" val="116299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37</a:t>
            </a:fld>
            <a:endParaRPr lang="en-US"/>
          </a:p>
        </p:txBody>
      </p:sp>
    </p:spTree>
    <p:extLst>
      <p:ext uri="{BB962C8B-B14F-4D97-AF65-F5344CB8AC3E}">
        <p14:creationId xmlns:p14="http://schemas.microsoft.com/office/powerpoint/2010/main" val="346790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684213"/>
            <a:ext cx="6078537" cy="3419475"/>
          </a:xfrm>
        </p:spPr>
      </p:sp>
      <p:sp>
        <p:nvSpPr>
          <p:cNvPr id="3" name="Notes Placeholder 2"/>
          <p:cNvSpPr>
            <a:spLocks noGrp="1"/>
          </p:cNvSpPr>
          <p:nvPr>
            <p:ph type="body" idx="1"/>
          </p:nvPr>
        </p:nvSpPr>
        <p:spPr/>
        <p:txBody>
          <a:bodyPr/>
          <a:lstStyle/>
          <a:p>
            <a:r>
              <a:rPr lang="en-US" sz="2400" dirty="0"/>
              <a:t>Confidence has been volatile:</a:t>
            </a:r>
          </a:p>
          <a:p>
            <a:r>
              <a:rPr lang="en-US" sz="2400" dirty="0"/>
              <a:t>Feb jobs report was very weak</a:t>
            </a:r>
          </a:p>
          <a:p>
            <a:r>
              <a:rPr lang="en-US" sz="2400" dirty="0"/>
              <a:t>Financial market instability</a:t>
            </a:r>
          </a:p>
          <a:p>
            <a:r>
              <a:rPr lang="en-US" sz="2400" dirty="0"/>
              <a:t>Partial government shut-down</a:t>
            </a:r>
          </a:p>
          <a:p>
            <a:r>
              <a:rPr lang="en-US" sz="2400" dirty="0"/>
              <a:t>Overall tend in confidence has been softening since last summer – in line with moderation in economic growth</a:t>
            </a:r>
          </a:p>
        </p:txBody>
      </p:sp>
      <p:sp>
        <p:nvSpPr>
          <p:cNvPr id="4" name="Slide Number Placeholder 3"/>
          <p:cNvSpPr>
            <a:spLocks noGrp="1"/>
          </p:cNvSpPr>
          <p:nvPr>
            <p:ph type="sldNum" sz="quarter" idx="10"/>
          </p:nvPr>
        </p:nvSpPr>
        <p:spPr/>
        <p:txBody>
          <a:bodyPr/>
          <a:lstStyle/>
          <a:p>
            <a:pPr marL="0" marR="0" lvl="0" indent="0" algn="r" defTabSz="911340"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34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19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42</a:t>
            </a:fld>
            <a:endParaRPr lang="en-US"/>
          </a:p>
        </p:txBody>
      </p:sp>
    </p:spTree>
    <p:extLst>
      <p:ext uri="{BB962C8B-B14F-4D97-AF65-F5344CB8AC3E}">
        <p14:creationId xmlns:p14="http://schemas.microsoft.com/office/powerpoint/2010/main" val="114309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47</a:t>
            </a:fld>
            <a:endParaRPr lang="en-US"/>
          </a:p>
        </p:txBody>
      </p:sp>
    </p:spTree>
    <p:extLst>
      <p:ext uri="{BB962C8B-B14F-4D97-AF65-F5344CB8AC3E}">
        <p14:creationId xmlns:p14="http://schemas.microsoft.com/office/powerpoint/2010/main" val="904849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49</a:t>
            </a:fld>
            <a:endParaRPr lang="en-US"/>
          </a:p>
        </p:txBody>
      </p:sp>
    </p:spTree>
    <p:extLst>
      <p:ext uri="{BB962C8B-B14F-4D97-AF65-F5344CB8AC3E}">
        <p14:creationId xmlns:p14="http://schemas.microsoft.com/office/powerpoint/2010/main" val="4218671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529941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60301-7DCB-4910-9D81-3D7BAF0B9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72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308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65</a:t>
            </a:fld>
            <a:endParaRPr lang="en-US"/>
          </a:p>
        </p:txBody>
      </p:sp>
    </p:spTree>
    <p:extLst>
      <p:ext uri="{BB962C8B-B14F-4D97-AF65-F5344CB8AC3E}">
        <p14:creationId xmlns:p14="http://schemas.microsoft.com/office/powerpoint/2010/main" val="3360471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E11FE-4777-455F-B779-8198298A6243}" type="slidenum">
              <a:rPr lang="en-US"/>
              <a:pPr/>
              <a:t>66</a:t>
            </a:fld>
            <a:endParaRPr lang="en-US"/>
          </a:p>
        </p:txBody>
      </p:sp>
      <p:sp>
        <p:nvSpPr>
          <p:cNvPr id="1824770" name="Rectangle 2"/>
          <p:cNvSpPr>
            <a:spLocks noGrp="1" noRot="1" noChangeAspect="1" noChangeArrowheads="1" noTextEdit="1"/>
          </p:cNvSpPr>
          <p:nvPr>
            <p:ph type="sldImg"/>
          </p:nvPr>
        </p:nvSpPr>
        <p:spPr>
          <a:ln/>
        </p:spPr>
      </p:sp>
      <p:sp>
        <p:nvSpPr>
          <p:cNvPr id="1824771" name="Rectangle 3"/>
          <p:cNvSpPr>
            <a:spLocks noGrp="1" noChangeArrowheads="1"/>
          </p:cNvSpPr>
          <p:nvPr>
            <p:ph type="body" idx="1"/>
          </p:nvPr>
        </p:nvSpPr>
        <p:spPr>
          <a:xfrm>
            <a:off x="916386" y="4402180"/>
            <a:ext cx="5025231" cy="4169648"/>
          </a:xfrm>
        </p:spPr>
        <p:txBody>
          <a:bodyPr/>
          <a:lstStyle/>
          <a:p>
            <a:endParaRPr lang="en-US"/>
          </a:p>
        </p:txBody>
      </p:sp>
    </p:spTree>
    <p:extLst>
      <p:ext uri="{BB962C8B-B14F-4D97-AF65-F5344CB8AC3E}">
        <p14:creationId xmlns:p14="http://schemas.microsoft.com/office/powerpoint/2010/main" val="2371052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BD9C3A12-1E0F-412B-B376-8089A55D946C}" type="slidenum">
              <a:rPr lang="uk-UA" smtClean="0"/>
              <a:t>69</a:t>
            </a:fld>
            <a:endParaRPr lang="uk-UA"/>
          </a:p>
        </p:txBody>
      </p:sp>
    </p:spTree>
    <p:extLst>
      <p:ext uri="{BB962C8B-B14F-4D97-AF65-F5344CB8AC3E}">
        <p14:creationId xmlns:p14="http://schemas.microsoft.com/office/powerpoint/2010/main" val="294554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684213"/>
            <a:ext cx="6078537" cy="3419475"/>
          </a:xfrm>
        </p:spPr>
      </p:sp>
      <p:sp>
        <p:nvSpPr>
          <p:cNvPr id="3" name="Notes Placeholder 2"/>
          <p:cNvSpPr>
            <a:spLocks noGrp="1"/>
          </p:cNvSpPr>
          <p:nvPr>
            <p:ph type="body" idx="1"/>
          </p:nvPr>
        </p:nvSpPr>
        <p:spPr/>
        <p:txBody>
          <a:bodyPr/>
          <a:lstStyle/>
          <a:p>
            <a:r>
              <a:rPr lang="en-US" sz="2400" dirty="0"/>
              <a:t>Confidence has been volatile:</a:t>
            </a:r>
          </a:p>
          <a:p>
            <a:r>
              <a:rPr lang="en-US" sz="2400" dirty="0"/>
              <a:t>Feb jobs report was very weak</a:t>
            </a:r>
          </a:p>
          <a:p>
            <a:r>
              <a:rPr lang="en-US" sz="2400" dirty="0"/>
              <a:t>Financial market instability</a:t>
            </a:r>
          </a:p>
          <a:p>
            <a:r>
              <a:rPr lang="en-US" sz="2400" dirty="0"/>
              <a:t>Partial government shut-down</a:t>
            </a:r>
          </a:p>
          <a:p>
            <a:r>
              <a:rPr lang="en-US" sz="2400" dirty="0"/>
              <a:t>Overall tend in confidence has been softening since last summer – in line with moderation in economic growth</a:t>
            </a:r>
          </a:p>
        </p:txBody>
      </p:sp>
      <p:sp>
        <p:nvSpPr>
          <p:cNvPr id="4" name="Slide Number Placeholder 3"/>
          <p:cNvSpPr>
            <a:spLocks noGrp="1"/>
          </p:cNvSpPr>
          <p:nvPr>
            <p:ph type="sldNum" sz="quarter" idx="10"/>
          </p:nvPr>
        </p:nvSpPr>
        <p:spPr/>
        <p:txBody>
          <a:bodyPr/>
          <a:lstStyle/>
          <a:p>
            <a:pPr marL="0" marR="0" lvl="0" indent="0" algn="r" defTabSz="911340"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34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0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 y="744538"/>
            <a:ext cx="6638925" cy="3733800"/>
          </a:xfrm>
        </p:spPr>
      </p:sp>
      <p:sp>
        <p:nvSpPr>
          <p:cNvPr id="3" name="Notes Placeholder 2"/>
          <p:cNvSpPr>
            <a:spLocks noGrp="1"/>
          </p:cNvSpPr>
          <p:nvPr>
            <p:ph type="body" idx="1"/>
          </p:nvPr>
        </p:nvSpPr>
        <p:spPr/>
        <p:txBody>
          <a:bodyPr/>
          <a:lstStyle/>
          <a:p>
            <a:pPr defTabSz="1006143">
              <a:defRPr/>
            </a:pPr>
            <a:r>
              <a:rPr lang="en-US" dirty="0"/>
              <a:t>9 increases since Dec 2015/ 4 in 2018</a:t>
            </a:r>
          </a:p>
          <a:p>
            <a:pPr defTabSz="1006143">
              <a:defRPr/>
            </a:pPr>
            <a:r>
              <a:rPr lang="en-US" dirty="0"/>
              <a:t>Last meeting 3/21/19 </a:t>
            </a:r>
          </a:p>
          <a:p>
            <a:pPr defTabSz="1006143">
              <a:defRPr/>
            </a:pPr>
            <a:r>
              <a:rPr lang="en-US" dirty="0"/>
              <a:t>On 3/20/19 the Fed cut its growth forecast </a:t>
            </a:r>
          </a:p>
          <a:p>
            <a:pPr defTabSz="1006143">
              <a:defRPr/>
            </a:pPr>
            <a:r>
              <a:rPr lang="en-US" dirty="0"/>
              <a:t>China and Europe and deteriorating economically</a:t>
            </a:r>
          </a:p>
          <a:p>
            <a:pPr defTabSz="1006143">
              <a:defRPr/>
            </a:pPr>
            <a:r>
              <a:rPr lang="en-US" dirty="0"/>
              <a:t>Concerns about Us consumer spending </a:t>
            </a:r>
          </a:p>
          <a:p>
            <a:pPr defTabSz="1006143">
              <a:defRPr/>
            </a:pPr>
            <a:r>
              <a:rPr lang="en-US" dirty="0"/>
              <a:t>Bond market it happy – higher</a:t>
            </a:r>
            <a:r>
              <a:rPr lang="en-US" baseline="0" dirty="0"/>
              <a:t> rates  reduce the value of bond funds </a:t>
            </a:r>
          </a:p>
          <a:p>
            <a:pPr defTabSz="1006143">
              <a:defRPr/>
            </a:pPr>
            <a:r>
              <a:rPr lang="en-US" baseline="0" dirty="0"/>
              <a:t>Bonds: provide safe haven for capital and guaranteed positive returns </a:t>
            </a:r>
          </a:p>
          <a:p>
            <a:pPr defTabSz="1006143">
              <a:defRPr/>
            </a:pPr>
            <a:r>
              <a:rPr lang="en-US" baseline="0" dirty="0" err="1"/>
              <a:t>Netural</a:t>
            </a:r>
            <a:r>
              <a:rPr lang="en-US" baseline="0" dirty="0"/>
              <a:t> stance – stocks recovering too</a:t>
            </a:r>
            <a:endParaRPr lang="en-US" dirty="0"/>
          </a:p>
          <a:p>
            <a:pPr defTabSz="1006143">
              <a:defRPr/>
            </a:pPr>
            <a:endParaRPr lang="en-US" dirty="0"/>
          </a:p>
        </p:txBody>
      </p:sp>
      <p:sp>
        <p:nvSpPr>
          <p:cNvPr id="4" name="Slide Number Placeholder 3"/>
          <p:cNvSpPr>
            <a:spLocks noGrp="1"/>
          </p:cNvSpPr>
          <p:nvPr>
            <p:ph type="sldNum" sz="quarter" idx="10"/>
          </p:nvPr>
        </p:nvSpPr>
        <p:spPr/>
        <p:txBody>
          <a:bodyPr/>
          <a:lstStyle/>
          <a:p>
            <a:pPr marL="0" marR="0" lvl="0" indent="0" algn="r" defTabSz="1006570"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1006570" rtl="0" eaLnBrk="1" fontAlgn="auto" latinLnBrk="0" hangingPunct="1">
                <a:lnSpc>
                  <a:spcPct val="100000"/>
                </a:lnSpc>
                <a:spcBef>
                  <a:spcPts val="0"/>
                </a:spcBef>
                <a:spcAft>
                  <a:spcPts val="0"/>
                </a:spcAft>
                <a:buClrTx/>
                <a:buSzTx/>
                <a:buFontTx/>
                <a:buNone/>
                <a:tabLst/>
                <a:defRPr/>
              </a:pPr>
              <a:t>7</a:t>
            </a:fld>
            <a:endParaRPr kumimoji="0" lang="en-US" sz="19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96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8</a:t>
            </a:fld>
            <a:endParaRPr lang="en-US"/>
          </a:p>
        </p:txBody>
      </p:sp>
    </p:spTree>
    <p:extLst>
      <p:ext uri="{BB962C8B-B14F-4D97-AF65-F5344CB8AC3E}">
        <p14:creationId xmlns:p14="http://schemas.microsoft.com/office/powerpoint/2010/main" val="203886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79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12" eaLnBrk="0" hangingPunct="0">
              <a:defRPr sz="2800">
                <a:solidFill>
                  <a:schemeClr val="tx1"/>
                </a:solidFill>
                <a:latin typeface="Times New Roman" pitchFamily="18" charset="0"/>
              </a:defRPr>
            </a:lvl1pPr>
            <a:lvl2pPr marL="751241" indent="-288939" defTabSz="926212" eaLnBrk="0" hangingPunct="0">
              <a:defRPr sz="2800">
                <a:solidFill>
                  <a:schemeClr val="tx1"/>
                </a:solidFill>
                <a:latin typeface="Times New Roman" pitchFamily="18" charset="0"/>
              </a:defRPr>
            </a:lvl2pPr>
            <a:lvl3pPr marL="1155758" indent="-231151" defTabSz="926212" eaLnBrk="0" hangingPunct="0">
              <a:defRPr sz="2800">
                <a:solidFill>
                  <a:schemeClr val="tx1"/>
                </a:solidFill>
                <a:latin typeface="Times New Roman" pitchFamily="18" charset="0"/>
              </a:defRPr>
            </a:lvl3pPr>
            <a:lvl4pPr marL="1618061" indent="-231151" defTabSz="926212" eaLnBrk="0" hangingPunct="0">
              <a:defRPr sz="2800">
                <a:solidFill>
                  <a:schemeClr val="tx1"/>
                </a:solidFill>
                <a:latin typeface="Times New Roman" pitchFamily="18" charset="0"/>
              </a:defRPr>
            </a:lvl4pPr>
            <a:lvl5pPr marL="2080364" indent="-231151" defTabSz="926212" eaLnBrk="0" hangingPunct="0">
              <a:defRPr sz="2800">
                <a:solidFill>
                  <a:schemeClr val="tx1"/>
                </a:solidFill>
                <a:latin typeface="Times New Roman" pitchFamily="18" charset="0"/>
              </a:defRPr>
            </a:lvl5pPr>
            <a:lvl6pPr marL="2542665" indent="-231151" defTabSz="926212" eaLnBrk="0" fontAlgn="base" hangingPunct="0">
              <a:spcBef>
                <a:spcPct val="0"/>
              </a:spcBef>
              <a:spcAft>
                <a:spcPct val="0"/>
              </a:spcAft>
              <a:defRPr sz="2800">
                <a:solidFill>
                  <a:schemeClr val="tx1"/>
                </a:solidFill>
                <a:latin typeface="Times New Roman" pitchFamily="18" charset="0"/>
              </a:defRPr>
            </a:lvl6pPr>
            <a:lvl7pPr marL="3004969" indent="-231151" defTabSz="926212" eaLnBrk="0" fontAlgn="base" hangingPunct="0">
              <a:spcBef>
                <a:spcPct val="0"/>
              </a:spcBef>
              <a:spcAft>
                <a:spcPct val="0"/>
              </a:spcAft>
              <a:defRPr sz="2800">
                <a:solidFill>
                  <a:schemeClr val="tx1"/>
                </a:solidFill>
                <a:latin typeface="Times New Roman" pitchFamily="18" charset="0"/>
              </a:defRPr>
            </a:lvl7pPr>
            <a:lvl8pPr marL="3467272" indent="-231151" defTabSz="926212" eaLnBrk="0" fontAlgn="base" hangingPunct="0">
              <a:spcBef>
                <a:spcPct val="0"/>
              </a:spcBef>
              <a:spcAft>
                <a:spcPct val="0"/>
              </a:spcAft>
              <a:defRPr sz="2800">
                <a:solidFill>
                  <a:schemeClr val="tx1"/>
                </a:solidFill>
                <a:latin typeface="Times New Roman" pitchFamily="18" charset="0"/>
              </a:defRPr>
            </a:lvl8pPr>
            <a:lvl9pPr marL="3929576" indent="-231151" defTabSz="926212" eaLnBrk="0" fontAlgn="base" hangingPunct="0">
              <a:spcBef>
                <a:spcPct val="0"/>
              </a:spcBef>
              <a:spcAft>
                <a:spcPct val="0"/>
              </a:spcAft>
              <a:defRPr sz="2800">
                <a:solidFill>
                  <a:schemeClr val="tx1"/>
                </a:solidFill>
                <a:latin typeface="Times New Roman" pitchFamily="18" charset="0"/>
              </a:defRPr>
            </a:lvl9pPr>
          </a:lstStyle>
          <a:p>
            <a:pPr marL="0" marR="0" lvl="0" indent="0" algn="r" defTabSz="926212" rtl="0" eaLnBrk="1" fontAlgn="auto" latinLnBrk="0" hangingPunct="1">
              <a:lnSpc>
                <a:spcPct val="100000"/>
              </a:lnSpc>
              <a:spcBef>
                <a:spcPts val="0"/>
              </a:spcBef>
              <a:spcAft>
                <a:spcPts val="0"/>
              </a:spcAft>
              <a:buClrTx/>
              <a:buSzTx/>
              <a:buFontTx/>
              <a:buNone/>
              <a:tabLst/>
              <a:defRPr/>
            </a:pPr>
            <a:fld id="{E21B028A-8009-45D9-9FA7-4AB97E769AD8}"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2621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363" indent="-173363" defTabSz="924605">
              <a:buFont typeface="Arial" pitchFamily="34" charset="0"/>
              <a:buChar char="•"/>
              <a:defRPr/>
            </a:pPr>
            <a:r>
              <a:rPr lang="en-US" baseline="0" dirty="0"/>
              <a:t>%yes</a:t>
            </a:r>
          </a:p>
        </p:txBody>
      </p:sp>
    </p:spTree>
    <p:extLst>
      <p:ext uri="{BB962C8B-B14F-4D97-AF65-F5344CB8AC3E}">
        <p14:creationId xmlns:p14="http://schemas.microsoft.com/office/powerpoint/2010/main" val="194986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entury Gothic" panose="020B0502020202020204" pitchFamily="34" charset="0"/>
              </a:rPr>
              <a:t>*Sales are seasonally adjusted and annualized </a:t>
            </a:r>
          </a:p>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0962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2021" eaLnBrk="0" hangingPunct="0">
              <a:defRPr sz="2400">
                <a:solidFill>
                  <a:schemeClr val="tx1"/>
                </a:solidFill>
                <a:latin typeface="Times New Roman" pitchFamily="18" charset="0"/>
              </a:defRPr>
            </a:lvl1pPr>
            <a:lvl2pPr marL="746895" indent="-287268" defTabSz="932021" eaLnBrk="0" hangingPunct="0">
              <a:defRPr sz="2400">
                <a:solidFill>
                  <a:schemeClr val="tx1"/>
                </a:solidFill>
                <a:latin typeface="Times New Roman" pitchFamily="18" charset="0"/>
              </a:defRPr>
            </a:lvl2pPr>
            <a:lvl3pPr marL="1149067" indent="-229814" defTabSz="932021" eaLnBrk="0" hangingPunct="0">
              <a:defRPr sz="2400">
                <a:solidFill>
                  <a:schemeClr val="tx1"/>
                </a:solidFill>
                <a:latin typeface="Times New Roman" pitchFamily="18" charset="0"/>
              </a:defRPr>
            </a:lvl3pPr>
            <a:lvl4pPr marL="1608696" indent="-229814" defTabSz="932021" eaLnBrk="0" hangingPunct="0">
              <a:defRPr sz="2400">
                <a:solidFill>
                  <a:schemeClr val="tx1"/>
                </a:solidFill>
                <a:latin typeface="Times New Roman" pitchFamily="18" charset="0"/>
              </a:defRPr>
            </a:lvl4pPr>
            <a:lvl5pPr marL="2068323" indent="-229814" defTabSz="932021" eaLnBrk="0" hangingPunct="0">
              <a:defRPr sz="2400">
                <a:solidFill>
                  <a:schemeClr val="tx1"/>
                </a:solidFill>
                <a:latin typeface="Times New Roman" pitchFamily="18" charset="0"/>
              </a:defRPr>
            </a:lvl5pPr>
            <a:lvl6pPr marL="2527950" indent="-229814" defTabSz="932021" eaLnBrk="0" fontAlgn="base" hangingPunct="0">
              <a:spcBef>
                <a:spcPct val="0"/>
              </a:spcBef>
              <a:spcAft>
                <a:spcPct val="0"/>
              </a:spcAft>
              <a:defRPr sz="2400">
                <a:solidFill>
                  <a:schemeClr val="tx1"/>
                </a:solidFill>
                <a:latin typeface="Times New Roman" pitchFamily="18" charset="0"/>
              </a:defRPr>
            </a:lvl6pPr>
            <a:lvl7pPr marL="2987576" indent="-229814" defTabSz="932021" eaLnBrk="0" fontAlgn="base" hangingPunct="0">
              <a:spcBef>
                <a:spcPct val="0"/>
              </a:spcBef>
              <a:spcAft>
                <a:spcPct val="0"/>
              </a:spcAft>
              <a:defRPr sz="2400">
                <a:solidFill>
                  <a:schemeClr val="tx1"/>
                </a:solidFill>
                <a:latin typeface="Times New Roman" pitchFamily="18" charset="0"/>
              </a:defRPr>
            </a:lvl7pPr>
            <a:lvl8pPr marL="3447203" indent="-229814" defTabSz="932021" eaLnBrk="0" fontAlgn="base" hangingPunct="0">
              <a:spcBef>
                <a:spcPct val="0"/>
              </a:spcBef>
              <a:spcAft>
                <a:spcPct val="0"/>
              </a:spcAft>
              <a:defRPr sz="2400">
                <a:solidFill>
                  <a:schemeClr val="tx1"/>
                </a:solidFill>
                <a:latin typeface="Times New Roman" pitchFamily="18" charset="0"/>
              </a:defRPr>
            </a:lvl8pPr>
            <a:lvl9pPr marL="3906831" indent="-229814" defTabSz="932021" eaLnBrk="0" fontAlgn="base" hangingPunct="0">
              <a:spcBef>
                <a:spcPct val="0"/>
              </a:spcBef>
              <a:spcAft>
                <a:spcPct val="0"/>
              </a:spcAft>
              <a:defRPr sz="2400">
                <a:solidFill>
                  <a:schemeClr val="tx1"/>
                </a:solidFill>
                <a:latin typeface="Times New Roman" pitchFamily="18" charset="0"/>
              </a:defRPr>
            </a:lvl9pPr>
          </a:lstStyle>
          <a:p>
            <a:pPr eaLnBrk="1" hangingPunct="1"/>
            <a:fld id="{E3C598DF-B9B2-4AC6-95CF-EE1A889D6115}" type="slidenum">
              <a:rPr lang="en-US" sz="1200"/>
              <a:pPr eaLnBrk="1" hangingPunct="1"/>
              <a:t>17</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81201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75D31025-A14E-4D42-9621-9892FC0D17D9}"/>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E04E564A-3569-4365-BC23-988AA4ED6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53524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4789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0336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57C98A0-06C3-49EA-B08F-2D3A0EB8187E}"/>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4CFC3C1A-14CD-4EFF-A958-0D9F05359D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94994"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9343052"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337308" y="457200"/>
            <a:ext cx="15588344"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92843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65376" y="457200"/>
            <a:ext cx="16060277" cy="914400"/>
          </a:xfrm>
          <a:prstGeom prst="rect">
            <a:avLst/>
          </a:prstGeom>
        </p:spPr>
        <p:txBody>
          <a:bodyPr/>
          <a:lstStyle>
            <a:lvl1pPr algn="l">
              <a:defRPr sz="6000"/>
            </a:lvl1pPr>
          </a:lstStyle>
          <a:p>
            <a:r>
              <a:rPr lang="en-US" dirty="0"/>
              <a:t>Click to edit Master title style</a:t>
            </a:r>
          </a:p>
        </p:txBody>
      </p:sp>
      <p:sp>
        <p:nvSpPr>
          <p:cNvPr id="4" name="Text Placeholder 2"/>
          <p:cNvSpPr>
            <a:spLocks noGrp="1"/>
          </p:cNvSpPr>
          <p:nvPr>
            <p:ph idx="1"/>
          </p:nvPr>
        </p:nvSpPr>
        <p:spPr>
          <a:xfrm>
            <a:off x="928116" y="1828802"/>
            <a:ext cx="16431768" cy="6743700"/>
          </a:xfrm>
          <a:prstGeom prst="rect">
            <a:avLst/>
          </a:prstGeom>
        </p:spPr>
        <p:txBody>
          <a:bodyPr vert="horz" lIns="91440" tIns="45720" rIns="91440" bIns="45720" rtlCol="0">
            <a:normAutofit/>
          </a:bodyPr>
          <a:lstStyle>
            <a:lvl1pPr>
              <a:defRPr sz="2100"/>
            </a:lvl1pPr>
            <a:lvl2pPr>
              <a:defRPr sz="2100"/>
            </a:lvl2pPr>
            <a:lvl3pPr>
              <a:defRPr sz="2100"/>
            </a:lvl3pPr>
            <a:lvl4pPr>
              <a:defRPr sz="2100"/>
            </a:lvl4pPr>
            <a:lvl5pPr>
              <a:defRPr sz="2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17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7300" y="9534526"/>
            <a:ext cx="4114800" cy="547688"/>
          </a:xfrm>
          <a:prstGeom prst="rect">
            <a:avLst/>
          </a:prstGeom>
        </p:spPr>
        <p:txBody>
          <a:bodyPr/>
          <a:lstStyle/>
          <a:p>
            <a:fld id="{8A526B6B-165E-4C1B-BA3E-50B370260C83}" type="datetimeFigureOut">
              <a:rPr lang="en-US" smtClean="0"/>
              <a:t>9/16/2019</a:t>
            </a:fld>
            <a:endParaRPr lang="en-US" dirty="0"/>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2239347" y="457200"/>
            <a:ext cx="15896253"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2222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593028"/>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7" r:id="rId3"/>
    <p:sldLayoutId id="2147483663" r:id="rId4"/>
    <p:sldLayoutId id="2147483680" r:id="rId5"/>
    <p:sldLayoutId id="2147483799" r:id="rId6"/>
    <p:sldLayoutId id="2147483801" r:id="rId7"/>
    <p:sldLayoutId id="2147483802" r:id="rId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overflanagan.blogspot.com/2006_12_01_archive.html" TargetMode="Externa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41.xml"/></Relationships>
</file>

<file path=ppt/slides/_rels/slide4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48.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D2614A-41F4-4A22-BD91-CBD7BE1330BF}"/>
              </a:ext>
            </a:extLst>
          </p:cNvPr>
          <p:cNvGrpSpPr/>
          <p:nvPr/>
        </p:nvGrpSpPr>
        <p:grpSpPr>
          <a:xfrm>
            <a:off x="9642473" y="-1"/>
            <a:ext cx="8645527" cy="10287001"/>
            <a:chOff x="9642473" y="-1"/>
            <a:chExt cx="8645527" cy="10287001"/>
          </a:xfrm>
        </p:grpSpPr>
        <p:pic>
          <p:nvPicPr>
            <p:cNvPr id="4" name="Picture 3">
              <a:extLst>
                <a:ext uri="{FF2B5EF4-FFF2-40B4-BE49-F238E27FC236}">
                  <a16:creationId xmlns:a16="http://schemas.microsoft.com/office/drawing/2014/main" id="{1F165B0E-BF83-472D-98D8-1DF62FDDA6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7048500"/>
              <a:ext cx="4396154" cy="3238500"/>
            </a:xfrm>
            <a:prstGeom prst="rect">
              <a:avLst/>
            </a:prstGeom>
          </p:spPr>
        </p:pic>
        <p:pic>
          <p:nvPicPr>
            <p:cNvPr id="12" name="Picture 11">
              <a:extLst>
                <a:ext uri="{FF2B5EF4-FFF2-40B4-BE49-F238E27FC236}">
                  <a16:creationId xmlns:a16="http://schemas.microsoft.com/office/drawing/2014/main" id="{FD02F794-A919-4CC7-BC00-E704934787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4005715"/>
              <a:ext cx="4396154" cy="3238500"/>
            </a:xfrm>
            <a:prstGeom prst="rect">
              <a:avLst/>
            </a:prstGeom>
          </p:spPr>
        </p:pic>
        <p:pic>
          <p:nvPicPr>
            <p:cNvPr id="13" name="Picture 12">
              <a:extLst>
                <a:ext uri="{FF2B5EF4-FFF2-40B4-BE49-F238E27FC236}">
                  <a16:creationId xmlns:a16="http://schemas.microsoft.com/office/drawing/2014/main" id="{B5023A76-9842-42EF-93EF-A76ACB5449C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974526"/>
              <a:ext cx="4396154" cy="3238500"/>
            </a:xfrm>
            <a:prstGeom prst="rect">
              <a:avLst/>
            </a:prstGeom>
          </p:spPr>
        </p:pic>
        <p:pic>
          <p:nvPicPr>
            <p:cNvPr id="14" name="Picture 13">
              <a:extLst>
                <a:ext uri="{FF2B5EF4-FFF2-40B4-BE49-F238E27FC236}">
                  <a16:creationId xmlns:a16="http://schemas.microsoft.com/office/drawing/2014/main" id="{BC40A8CB-885C-429C-BCC9-F8CD07B12E3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13891846" y="-1"/>
              <a:ext cx="4396154" cy="1170241"/>
            </a:xfrm>
            <a:prstGeom prst="rect">
              <a:avLst/>
            </a:prstGeom>
          </p:spPr>
        </p:pic>
        <p:pic>
          <p:nvPicPr>
            <p:cNvPr id="16" name="Picture 15">
              <a:extLst>
                <a:ext uri="{FF2B5EF4-FFF2-40B4-BE49-F238E27FC236}">
                  <a16:creationId xmlns:a16="http://schemas.microsoft.com/office/drawing/2014/main" id="{6BC80948-A51D-4F94-9268-44684AF6B4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7048500"/>
              <a:ext cx="4396154" cy="3238500"/>
            </a:xfrm>
            <a:prstGeom prst="rect">
              <a:avLst/>
            </a:prstGeom>
          </p:spPr>
        </p:pic>
        <p:pic>
          <p:nvPicPr>
            <p:cNvPr id="17" name="Picture 16">
              <a:extLst>
                <a:ext uri="{FF2B5EF4-FFF2-40B4-BE49-F238E27FC236}">
                  <a16:creationId xmlns:a16="http://schemas.microsoft.com/office/drawing/2014/main" id="{81A95586-ACDA-47C1-ADC0-E676C257F9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4005715"/>
              <a:ext cx="4396154" cy="3238500"/>
            </a:xfrm>
            <a:prstGeom prst="rect">
              <a:avLst/>
            </a:prstGeom>
          </p:spPr>
        </p:pic>
        <p:pic>
          <p:nvPicPr>
            <p:cNvPr id="18" name="Picture 17">
              <a:extLst>
                <a:ext uri="{FF2B5EF4-FFF2-40B4-BE49-F238E27FC236}">
                  <a16:creationId xmlns:a16="http://schemas.microsoft.com/office/drawing/2014/main" id="{D231F10E-AB45-4C21-86B9-FDA37AAF0BD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974526"/>
              <a:ext cx="4396154" cy="3238500"/>
            </a:xfrm>
            <a:prstGeom prst="rect">
              <a:avLst/>
            </a:prstGeom>
          </p:spPr>
        </p:pic>
        <p:pic>
          <p:nvPicPr>
            <p:cNvPr id="19" name="Picture 18">
              <a:extLst>
                <a:ext uri="{FF2B5EF4-FFF2-40B4-BE49-F238E27FC236}">
                  <a16:creationId xmlns:a16="http://schemas.microsoft.com/office/drawing/2014/main" id="{B885D1ED-9622-4277-BB0C-D2FEAD3ED57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9642473" y="-1"/>
              <a:ext cx="4396154" cy="1170241"/>
            </a:xfrm>
            <a:prstGeom prst="rect">
              <a:avLst/>
            </a:prstGeom>
          </p:spPr>
        </p:pic>
      </p:grpSp>
      <p:sp>
        <p:nvSpPr>
          <p:cNvPr id="2" name="Rectangle 1">
            <a:extLst>
              <a:ext uri="{FF2B5EF4-FFF2-40B4-BE49-F238E27FC236}">
                <a16:creationId xmlns:a16="http://schemas.microsoft.com/office/drawing/2014/main" id="{E8278113-269B-462C-B030-83C452EB0868}"/>
              </a:ext>
            </a:extLst>
          </p:cNvPr>
          <p:cNvSpPr/>
          <p:nvPr/>
        </p:nvSpPr>
        <p:spPr>
          <a:xfrm rot="928982">
            <a:off x="-3515655" y="-5143500"/>
            <a:ext cx="14706600" cy="16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5388D7D-B56C-475D-9057-614D1BC072F7}"/>
              </a:ext>
            </a:extLst>
          </p:cNvPr>
          <p:cNvSpPr txBox="1">
            <a:spLocks/>
          </p:cNvSpPr>
          <p:nvPr/>
        </p:nvSpPr>
        <p:spPr>
          <a:xfrm>
            <a:off x="2018941" y="2324100"/>
            <a:ext cx="6363059" cy="2524125"/>
          </a:xfrm>
          <a:prstGeom prst="rect">
            <a:avLst/>
          </a:prstGeom>
        </p:spPr>
        <p:txBody>
          <a:bodyPr anchor="b"/>
          <a:lstStyle>
            <a:lvl1pPr algn="l" defTabSz="685800" rtl="0" eaLnBrk="1" latinLnBrk="0" hangingPunct="1">
              <a:lnSpc>
                <a:spcPct val="90000"/>
              </a:lnSpc>
              <a:spcBef>
                <a:spcPct val="0"/>
              </a:spcBef>
              <a:buNone/>
              <a:defRPr sz="4500" b="1" kern="1200">
                <a:solidFill>
                  <a:schemeClr val="tx1"/>
                </a:solidFill>
                <a:effectLst/>
                <a:latin typeface="Century Gothic" panose="020B0502020202020204" pitchFamily="34" charset="0"/>
                <a:ea typeface="+mj-ea"/>
                <a:cs typeface="+mj-cs"/>
              </a:defRPr>
            </a:lvl1pPr>
          </a:lstStyle>
          <a:p>
            <a:r>
              <a:rPr lang="en-US" sz="5400" dirty="0">
                <a:solidFill>
                  <a:schemeClr val="accent1"/>
                </a:solidFill>
              </a:rPr>
              <a:t>California Housing</a:t>
            </a:r>
            <a:r>
              <a:rPr lang="en-US" sz="5400" dirty="0">
                <a:solidFill>
                  <a:schemeClr val="bg1"/>
                </a:solidFill>
              </a:rPr>
              <a:t> </a:t>
            </a:r>
          </a:p>
          <a:p>
            <a:r>
              <a:rPr lang="en-US" sz="5400" dirty="0">
                <a:solidFill>
                  <a:schemeClr val="bg1"/>
                </a:solidFill>
              </a:rPr>
              <a:t>Market Outlook</a:t>
            </a:r>
          </a:p>
        </p:txBody>
      </p:sp>
      <p:sp>
        <p:nvSpPr>
          <p:cNvPr id="7" name="Subtitle 2">
            <a:extLst>
              <a:ext uri="{FF2B5EF4-FFF2-40B4-BE49-F238E27FC236}">
                <a16:creationId xmlns:a16="http://schemas.microsoft.com/office/drawing/2014/main" id="{7CDA8F23-1850-4ECC-86D8-65286CA7E4C4}"/>
              </a:ext>
            </a:extLst>
          </p:cNvPr>
          <p:cNvSpPr txBox="1">
            <a:spLocks/>
          </p:cNvSpPr>
          <p:nvPr/>
        </p:nvSpPr>
        <p:spPr>
          <a:xfrm>
            <a:off x="2018941" y="5196811"/>
            <a:ext cx="5220059" cy="14573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solidFill>
                  <a:schemeClr val="bg1"/>
                </a:solidFill>
              </a:rPr>
              <a:t>Jordan G. Levine</a:t>
            </a:r>
          </a:p>
          <a:p>
            <a:r>
              <a:rPr lang="en-US" sz="3000" dirty="0">
                <a:solidFill>
                  <a:schemeClr val="bg1"/>
                </a:solidFill>
              </a:rPr>
              <a:t>Deputy Chief Economist</a:t>
            </a:r>
          </a:p>
          <a:p>
            <a:endParaRPr lang="en-US" sz="3000" dirty="0">
              <a:solidFill>
                <a:schemeClr val="bg1"/>
              </a:solidFill>
            </a:endParaRPr>
          </a:p>
          <a:p>
            <a:r>
              <a:rPr lang="en-US" sz="3000" dirty="0">
                <a:solidFill>
                  <a:schemeClr val="bg1"/>
                </a:solidFill>
              </a:rPr>
              <a:t>At Santa Clara County Association of REALTORS®</a:t>
            </a:r>
          </a:p>
          <a:p>
            <a:r>
              <a:rPr lang="en-US" sz="3000" dirty="0">
                <a:solidFill>
                  <a:schemeClr val="bg1"/>
                </a:solidFill>
              </a:rPr>
              <a:t>September 19, 2019</a:t>
            </a:r>
          </a:p>
        </p:txBody>
      </p:sp>
      <p:sp>
        <p:nvSpPr>
          <p:cNvPr id="11" name="Rectangle 10">
            <a:extLst>
              <a:ext uri="{FF2B5EF4-FFF2-40B4-BE49-F238E27FC236}">
                <a16:creationId xmlns:a16="http://schemas.microsoft.com/office/drawing/2014/main" id="{186F4895-E525-44B6-B7F0-DBC6F2AA5F2C}"/>
              </a:ext>
            </a:extLst>
          </p:cNvPr>
          <p:cNvSpPr/>
          <p:nvPr/>
        </p:nvSpPr>
        <p:spPr>
          <a:xfrm>
            <a:off x="1546219" y="-1714500"/>
            <a:ext cx="130181" cy="95630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pic>
        <p:nvPicPr>
          <p:cNvPr id="9" name="Picture 8">
            <a:extLst>
              <a:ext uri="{FF2B5EF4-FFF2-40B4-BE49-F238E27FC236}">
                <a16:creationId xmlns:a16="http://schemas.microsoft.com/office/drawing/2014/main" id="{7F2F9DCC-01BF-4E6B-BD83-7C91462E6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3877" y="8115300"/>
            <a:ext cx="2858723" cy="1164930"/>
          </a:xfrm>
          <a:prstGeom prst="rect">
            <a:avLst/>
          </a:prstGeom>
        </p:spPr>
      </p:pic>
    </p:spTree>
    <p:extLst>
      <p:ext uri="{BB962C8B-B14F-4D97-AF65-F5344CB8AC3E}">
        <p14:creationId xmlns:p14="http://schemas.microsoft.com/office/powerpoint/2010/main" val="385754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DEE5-5F08-485B-ABB1-B9A2F7507DE5}"/>
              </a:ext>
            </a:extLst>
          </p:cNvPr>
          <p:cNvSpPr>
            <a:spLocks noGrp="1"/>
          </p:cNvSpPr>
          <p:nvPr>
            <p:ph type="title"/>
          </p:nvPr>
        </p:nvSpPr>
        <p:spPr>
          <a:xfrm>
            <a:off x="1358026" y="809737"/>
            <a:ext cx="10376774" cy="715581"/>
          </a:xfrm>
        </p:spPr>
        <p:txBody>
          <a:bodyPr/>
          <a:lstStyle/>
          <a:p>
            <a:r>
              <a:rPr lang="en-US" dirty="0"/>
              <a:t>Rates look like they’re </a:t>
            </a:r>
            <a:r>
              <a:rPr lang="en-US" dirty="0">
                <a:solidFill>
                  <a:schemeClr val="bg1"/>
                </a:solidFill>
              </a:rPr>
              <a:t>bottoming out</a:t>
            </a:r>
          </a:p>
        </p:txBody>
      </p:sp>
      <p:graphicFrame>
        <p:nvGraphicFramePr>
          <p:cNvPr id="4" name="Chart 3">
            <a:extLst>
              <a:ext uri="{FF2B5EF4-FFF2-40B4-BE49-F238E27FC236}">
                <a16:creationId xmlns:a16="http://schemas.microsoft.com/office/drawing/2014/main" id="{7D8986C9-BF67-46BA-B2C5-EF47D5306C1B}"/>
              </a:ext>
            </a:extLst>
          </p:cNvPr>
          <p:cNvGraphicFramePr>
            <a:graphicFrameLocks/>
          </p:cNvGraphicFramePr>
          <p:nvPr>
            <p:extLst>
              <p:ext uri="{D42A27DB-BD31-4B8C-83A1-F6EECF244321}">
                <p14:modId xmlns:p14="http://schemas.microsoft.com/office/powerpoint/2010/main" val="2759109841"/>
              </p:ext>
            </p:extLst>
          </p:nvPr>
        </p:nvGraphicFramePr>
        <p:xfrm>
          <a:off x="1358026" y="2095500"/>
          <a:ext cx="15863174" cy="701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491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0640-A195-4596-A17A-6A4CDAFDC118}"/>
              </a:ext>
            </a:extLst>
          </p:cNvPr>
          <p:cNvSpPr>
            <a:spLocks noGrp="1"/>
          </p:cNvSpPr>
          <p:nvPr>
            <p:ph type="title"/>
          </p:nvPr>
        </p:nvSpPr>
        <p:spPr/>
        <p:txBody>
          <a:bodyPr/>
          <a:lstStyle/>
          <a:p>
            <a:r>
              <a:rPr lang="en-US" dirty="0"/>
              <a:t>Buyers </a:t>
            </a:r>
            <a:r>
              <a:rPr lang="en-US" dirty="0">
                <a:solidFill>
                  <a:schemeClr val="bg1"/>
                </a:solidFill>
              </a:rPr>
              <a:t>aren’t</a:t>
            </a:r>
            <a:r>
              <a:rPr lang="en-US" dirty="0"/>
              <a:t> responding…</a:t>
            </a:r>
          </a:p>
        </p:txBody>
      </p:sp>
      <p:graphicFrame>
        <p:nvGraphicFramePr>
          <p:cNvPr id="5" name="Chart 4">
            <a:extLst>
              <a:ext uri="{FF2B5EF4-FFF2-40B4-BE49-F238E27FC236}">
                <a16:creationId xmlns:a16="http://schemas.microsoft.com/office/drawing/2014/main" id="{E38253EB-379C-45DF-BAFC-EBA223DEB063}"/>
              </a:ext>
            </a:extLst>
          </p:cNvPr>
          <p:cNvGraphicFramePr/>
          <p:nvPr>
            <p:extLst>
              <p:ext uri="{D42A27DB-BD31-4B8C-83A1-F6EECF244321}">
                <p14:modId xmlns:p14="http://schemas.microsoft.com/office/powerpoint/2010/main" val="635841026"/>
              </p:ext>
            </p:extLst>
          </p:nvPr>
        </p:nvGraphicFramePr>
        <p:xfrm>
          <a:off x="1358026" y="2171700"/>
          <a:ext cx="16015574" cy="703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563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h equations meme">
            <a:extLst>
              <a:ext uri="{FF2B5EF4-FFF2-40B4-BE49-F238E27FC236}">
                <a16:creationId xmlns:a16="http://schemas.microsoft.com/office/drawing/2014/main" id="{7AEE55AE-8828-410F-B214-CE3DF6624F6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1301" r="26254"/>
          <a:stretch/>
        </p:blipFill>
        <p:spPr bwMode="auto">
          <a:xfrm>
            <a:off x="8696314" y="10"/>
            <a:ext cx="9591228" cy="10286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CBEB4FB-B459-4AB3-B07A-8ADE702948E9}"/>
              </a:ext>
            </a:extLst>
          </p:cNvPr>
          <p:cNvSpPr>
            <a:spLocks noGrp="1"/>
          </p:cNvSpPr>
          <p:nvPr>
            <p:ph type="title"/>
          </p:nvPr>
        </p:nvSpPr>
        <p:spPr>
          <a:xfrm>
            <a:off x="1207497" y="1197667"/>
            <a:ext cx="7205454" cy="1967496"/>
          </a:xfrm>
        </p:spPr>
        <p:txBody>
          <a:bodyPr vert="horz" lIns="91440" tIns="45720" rIns="91440" bIns="45720" rtlCol="0" anchor="ctr">
            <a:normAutofit/>
          </a:bodyPr>
          <a:lstStyle/>
          <a:p>
            <a:pPr defTabSz="914400"/>
            <a:r>
              <a:rPr lang="en-US" sz="4400" dirty="0">
                <a:solidFill>
                  <a:srgbClr val="000000"/>
                </a:solidFill>
                <a:latin typeface="+mj-lt"/>
                <a:ea typeface="+mj-ea"/>
                <a:cs typeface="+mj-cs"/>
              </a:rPr>
              <a:t>Why rates aren’t</a:t>
            </a:r>
            <a:br>
              <a:rPr lang="en-US" sz="4400" dirty="0">
                <a:solidFill>
                  <a:srgbClr val="000000"/>
                </a:solidFill>
                <a:latin typeface="+mj-lt"/>
                <a:ea typeface="+mj-ea"/>
                <a:cs typeface="+mj-cs"/>
              </a:rPr>
            </a:br>
            <a:r>
              <a:rPr lang="en-US" sz="4400" dirty="0">
                <a:latin typeface="+mj-lt"/>
                <a:ea typeface="+mj-ea"/>
                <a:cs typeface="+mj-cs"/>
              </a:rPr>
              <a:t>spurring sales</a:t>
            </a:r>
          </a:p>
        </p:txBody>
      </p:sp>
      <p:sp>
        <p:nvSpPr>
          <p:cNvPr id="2" name="Content Placeholder 1">
            <a:extLst>
              <a:ext uri="{FF2B5EF4-FFF2-40B4-BE49-F238E27FC236}">
                <a16:creationId xmlns:a16="http://schemas.microsoft.com/office/drawing/2014/main" id="{4746B3FD-0995-48C7-80AE-8F81B95B232F}"/>
              </a:ext>
            </a:extLst>
          </p:cNvPr>
          <p:cNvSpPr>
            <a:spLocks noGrp="1"/>
          </p:cNvSpPr>
          <p:nvPr>
            <p:ph sz="quarter" idx="4294967295"/>
          </p:nvPr>
        </p:nvSpPr>
        <p:spPr>
          <a:xfrm>
            <a:off x="1207495" y="3408214"/>
            <a:ext cx="7060205" cy="5683245"/>
          </a:xfrm>
        </p:spPr>
        <p:txBody>
          <a:bodyPr vert="horz" lIns="91440" tIns="45720" rIns="91440" bIns="45720" rtlCol="0" anchor="ctr">
            <a:normAutofit/>
          </a:bodyPr>
          <a:lstStyle/>
          <a:p>
            <a:pPr indent="-228600" defTabSz="914400"/>
            <a:r>
              <a:rPr lang="en-US" sz="3000" dirty="0">
                <a:solidFill>
                  <a:srgbClr val="000000"/>
                </a:solidFill>
              </a:rPr>
              <a:t>Tax reform: FTBs and Trade-ups</a:t>
            </a:r>
          </a:p>
          <a:p>
            <a:pPr indent="-228600" defTabSz="914400"/>
            <a:r>
              <a:rPr lang="en-US" sz="3000" dirty="0">
                <a:solidFill>
                  <a:srgbClr val="000000"/>
                </a:solidFill>
              </a:rPr>
              <a:t>Rates aren’t everything</a:t>
            </a:r>
          </a:p>
          <a:p>
            <a:pPr indent="-228600" defTabSz="914400"/>
            <a:r>
              <a:rPr lang="en-US" sz="3000" dirty="0">
                <a:solidFill>
                  <a:srgbClr val="000000"/>
                </a:solidFill>
              </a:rPr>
              <a:t>Home prices at all time highs </a:t>
            </a:r>
          </a:p>
          <a:p>
            <a:pPr indent="-228600" defTabSz="914400"/>
            <a:r>
              <a:rPr lang="en-US" sz="3000" dirty="0">
                <a:solidFill>
                  <a:srgbClr val="000000"/>
                </a:solidFill>
              </a:rPr>
              <a:t>Big down payments</a:t>
            </a:r>
          </a:p>
          <a:p>
            <a:pPr indent="-228600" defTabSz="914400"/>
            <a:r>
              <a:rPr lang="en-US" sz="3000" dirty="0">
                <a:solidFill>
                  <a:srgbClr val="000000"/>
                </a:solidFill>
              </a:rPr>
              <a:t>Inventory is still constrained</a:t>
            </a:r>
          </a:p>
          <a:p>
            <a:pPr indent="-228600" defTabSz="914400"/>
            <a:r>
              <a:rPr lang="en-US" sz="3000" dirty="0">
                <a:solidFill>
                  <a:srgbClr val="000000"/>
                </a:solidFill>
              </a:rPr>
              <a:t>Market still competitive</a:t>
            </a:r>
          </a:p>
          <a:p>
            <a:pPr indent="-228600" defTabSz="914400"/>
            <a:r>
              <a:rPr lang="en-US" sz="3000" dirty="0">
                <a:solidFill>
                  <a:srgbClr val="000000"/>
                </a:solidFill>
              </a:rPr>
              <a:t>1</a:t>
            </a:r>
            <a:r>
              <a:rPr lang="en-US" sz="3000" baseline="30000" dirty="0">
                <a:solidFill>
                  <a:srgbClr val="000000"/>
                </a:solidFill>
              </a:rPr>
              <a:t>st</a:t>
            </a:r>
            <a:r>
              <a:rPr lang="en-US" sz="3000" dirty="0">
                <a:solidFill>
                  <a:srgbClr val="000000"/>
                </a:solidFill>
              </a:rPr>
              <a:t> time buyers have limited options </a:t>
            </a:r>
          </a:p>
          <a:p>
            <a:pPr indent="-228600" defTabSz="914400"/>
            <a:endParaRPr lang="en-US" sz="3000" dirty="0">
              <a:solidFill>
                <a:srgbClr val="000000"/>
              </a:solidFill>
            </a:endParaRPr>
          </a:p>
        </p:txBody>
      </p:sp>
      <p:sp>
        <p:nvSpPr>
          <p:cNvPr id="5" name="Slide Number Placeholder 2">
            <a:extLst>
              <a:ext uri="{FF2B5EF4-FFF2-40B4-BE49-F238E27FC236}">
                <a16:creationId xmlns:a16="http://schemas.microsoft.com/office/drawing/2014/main" id="{D63C1B73-95A7-4DED-AC07-DB1905D78975}"/>
              </a:ext>
            </a:extLst>
          </p:cNvPr>
          <p:cNvSpPr>
            <a:spLocks noGrp="1"/>
          </p:cNvSpPr>
          <p:nvPr>
            <p:ph type="sldNum" sz="quarter" idx="10"/>
          </p:nvPr>
        </p:nvSpPr>
        <p:spPr>
          <a:xfrm>
            <a:off x="16238895" y="9335553"/>
            <a:ext cx="856092" cy="471100"/>
          </a:xfrm>
        </p:spPr>
        <p:txBody>
          <a:bodyPr vert="horz" lIns="91440" tIns="45720" rIns="91440" bIns="45720" rtlCol="0" anchor="ctr">
            <a:normAutofit/>
          </a:bodyPr>
          <a:lstStyle/>
          <a:p>
            <a:pPr algn="r" defTabSz="914400">
              <a:lnSpc>
                <a:spcPct val="90000"/>
              </a:lnSpc>
              <a:spcAft>
                <a:spcPts val="600"/>
              </a:spcAft>
              <a:defRPr/>
            </a:pPr>
            <a:r>
              <a:rPr lang="en-US" sz="1100" b="0">
                <a:solidFill>
                  <a:srgbClr val="FFFFFF"/>
                </a:solidFill>
                <a:latin typeface="Calibri" panose="020F0502020204030204"/>
              </a:rPr>
              <a:t>page</a:t>
            </a:r>
          </a:p>
          <a:p>
            <a:pPr algn="r" defTabSz="914400">
              <a:lnSpc>
                <a:spcPct val="90000"/>
              </a:lnSpc>
              <a:spcAft>
                <a:spcPts val="600"/>
              </a:spcAft>
              <a:defRPr/>
            </a:pPr>
            <a:fld id="{37D409AB-2201-4E18-8A34-C31753AD9B06}" type="slidenum">
              <a:rPr lang="en-US" sz="1100" b="0">
                <a:solidFill>
                  <a:srgbClr val="FFFFFF"/>
                </a:solidFill>
                <a:latin typeface="Calibri" panose="020F0502020204030204"/>
              </a:rPr>
              <a:pPr algn="r" defTabSz="914400">
                <a:lnSpc>
                  <a:spcPct val="90000"/>
                </a:lnSpc>
                <a:spcAft>
                  <a:spcPts val="600"/>
                </a:spcAft>
                <a:defRPr/>
              </a:pPr>
              <a:t>12</a:t>
            </a:fld>
            <a:endParaRPr lang="en-US" sz="1100" b="0">
              <a:solidFill>
                <a:srgbClr val="FFFFFF"/>
              </a:solidFill>
              <a:latin typeface="Calibri" panose="020F0502020204030204"/>
            </a:endParaRPr>
          </a:p>
        </p:txBody>
      </p:sp>
    </p:spTree>
    <p:extLst>
      <p:ext uri="{BB962C8B-B14F-4D97-AF65-F5344CB8AC3E}">
        <p14:creationId xmlns:p14="http://schemas.microsoft.com/office/powerpoint/2010/main" val="26336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7448145" y="943899"/>
            <a:ext cx="9879736" cy="2514904"/>
          </a:xfrm>
        </p:spPr>
        <p:txBody>
          <a:bodyPr vert="horz" lIns="91440" tIns="45720" rIns="91440" bIns="45720" rtlCol="0" anchor="ctr">
            <a:normAutofit/>
          </a:bodyPr>
          <a:lstStyle/>
          <a:p>
            <a:pPr defTabSz="914400"/>
            <a:r>
              <a:rPr lang="en-US" sz="4400" dirty="0">
                <a:latin typeface="+mj-lt"/>
                <a:ea typeface="+mj-ea"/>
                <a:cs typeface="+mj-cs"/>
              </a:rPr>
              <a:t>Other red flags</a:t>
            </a:r>
            <a:r>
              <a:rPr lang="en-US" sz="4400" dirty="0">
                <a:solidFill>
                  <a:schemeClr val="tx1"/>
                </a:solidFill>
                <a:latin typeface="+mj-lt"/>
                <a:ea typeface="+mj-ea"/>
                <a:cs typeface="+mj-cs"/>
              </a:rPr>
              <a:t>/headwinds</a:t>
            </a:r>
          </a:p>
        </p:txBody>
      </p:sp>
      <p:pic>
        <p:nvPicPr>
          <p:cNvPr id="3" name="Picture 2" descr="A close up of a logo&#10;&#10;Description automatically generated">
            <a:extLst>
              <a:ext uri="{FF2B5EF4-FFF2-40B4-BE49-F238E27FC236}">
                <a16:creationId xmlns:a16="http://schemas.microsoft.com/office/drawing/2014/main" id="{8751EA31-6A45-4378-AB40-23EE38C886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682" r="33271"/>
          <a:stretch/>
        </p:blipFill>
        <p:spPr>
          <a:xfrm>
            <a:off x="20" y="10"/>
            <a:ext cx="6953366" cy="10286990"/>
          </a:xfrm>
          <a:prstGeom prst="rect">
            <a:avLst/>
          </a:prstGeom>
          <a:effectLst/>
        </p:spPr>
      </p:pic>
      <p:sp>
        <p:nvSpPr>
          <p:cNvPr id="9" name="Content Placeholder 2">
            <a:extLst>
              <a:ext uri="{FF2B5EF4-FFF2-40B4-BE49-F238E27FC236}">
                <a16:creationId xmlns:a16="http://schemas.microsoft.com/office/drawing/2014/main" id="{72B50B48-FE85-4819-9FE0-D04B71090FCE}"/>
              </a:ext>
            </a:extLst>
          </p:cNvPr>
          <p:cNvSpPr txBox="1">
            <a:spLocks/>
          </p:cNvSpPr>
          <p:nvPr/>
        </p:nvSpPr>
        <p:spPr>
          <a:xfrm>
            <a:off x="7448146" y="3162300"/>
            <a:ext cx="9879734" cy="6173428"/>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342900" marR="0" lvl="0" indent="-228600" defTabSz="914400" fontAlgn="auto">
              <a:spcBef>
                <a:spcPts val="0"/>
              </a:spcBef>
              <a:spcAft>
                <a:spcPts val="1200"/>
              </a:spcAft>
              <a:buClrTx/>
              <a:buSzTx/>
              <a:tabLst/>
              <a:defRPr/>
            </a:pPr>
            <a:r>
              <a:rPr lang="en-US" sz="3600" dirty="0">
                <a:solidFill>
                  <a:schemeClr val="bg1"/>
                </a:solidFill>
              </a:rPr>
              <a:t>Yield curve inversion</a:t>
            </a:r>
          </a:p>
          <a:p>
            <a:pPr marL="342900" marR="0" lvl="0" indent="-228600" defTabSz="914400" fontAlgn="auto">
              <a:spcBef>
                <a:spcPts val="0"/>
              </a:spcBef>
              <a:spcAft>
                <a:spcPts val="1200"/>
              </a:spcAft>
              <a:buClrTx/>
              <a:buSzTx/>
              <a:tabLst/>
              <a:defRPr/>
            </a:pPr>
            <a:r>
              <a:rPr lang="en-US" sz="3600" dirty="0">
                <a:solidFill>
                  <a:schemeClr val="bg1"/>
                </a:solidFill>
              </a:rPr>
              <a:t>Longest expansion in U.S. history</a:t>
            </a:r>
          </a:p>
          <a:p>
            <a:pPr marL="342900" marR="0" lvl="0" indent="-228600" defTabSz="914400" fontAlgn="auto">
              <a:spcBef>
                <a:spcPts val="0"/>
              </a:spcBef>
              <a:spcAft>
                <a:spcPts val="1200"/>
              </a:spcAft>
              <a:buClrTx/>
              <a:buSzTx/>
              <a:tabLst/>
              <a:defRPr/>
            </a:pPr>
            <a:r>
              <a:rPr lang="en-US" sz="3600" dirty="0">
                <a:solidFill>
                  <a:schemeClr val="bg1"/>
                </a:solidFill>
              </a:rPr>
              <a:t>Trade war escalating</a:t>
            </a:r>
          </a:p>
          <a:p>
            <a:pPr lvl="0" indent="-228600" defTabSz="914400">
              <a:spcBef>
                <a:spcPts val="0"/>
              </a:spcBef>
              <a:spcAft>
                <a:spcPts val="1200"/>
              </a:spcAft>
            </a:pPr>
            <a:r>
              <a:rPr lang="en-US" sz="3600" dirty="0">
                <a:solidFill>
                  <a:schemeClr val="bg1"/>
                </a:solidFill>
              </a:rPr>
              <a:t>Business investment floundering</a:t>
            </a:r>
          </a:p>
          <a:p>
            <a:pPr lvl="0" indent="-228600" defTabSz="914400">
              <a:spcBef>
                <a:spcPts val="0"/>
              </a:spcBef>
              <a:spcAft>
                <a:spcPts val="1200"/>
              </a:spcAft>
            </a:pPr>
            <a:r>
              <a:rPr lang="en-US" sz="3600" dirty="0">
                <a:solidFill>
                  <a:schemeClr val="bg1"/>
                </a:solidFill>
              </a:rPr>
              <a:t>Consumer debt pretty high</a:t>
            </a:r>
          </a:p>
          <a:p>
            <a:pPr lvl="0" indent="-228600" defTabSz="914400">
              <a:spcBef>
                <a:spcPts val="0"/>
              </a:spcBef>
              <a:spcAft>
                <a:spcPts val="1200"/>
              </a:spcAft>
            </a:pPr>
            <a:r>
              <a:rPr lang="en-US" sz="3600" dirty="0">
                <a:solidFill>
                  <a:schemeClr val="bg1"/>
                </a:solidFill>
              </a:rPr>
              <a:t>Fed </a:t>
            </a:r>
            <a:r>
              <a:rPr lang="en-US" sz="3600" i="1" dirty="0">
                <a:solidFill>
                  <a:schemeClr val="bg1"/>
                </a:solidFill>
              </a:rPr>
              <a:t>lowering</a:t>
            </a:r>
            <a:r>
              <a:rPr lang="en-US" sz="3600" dirty="0">
                <a:solidFill>
                  <a:schemeClr val="bg1"/>
                </a:solidFill>
              </a:rPr>
              <a:t> rates</a:t>
            </a:r>
          </a:p>
          <a:p>
            <a:pPr lvl="0" indent="-228600" defTabSz="914400">
              <a:spcBef>
                <a:spcPts val="0"/>
              </a:spcBef>
              <a:spcAft>
                <a:spcPts val="1200"/>
              </a:spcAft>
            </a:pPr>
            <a:r>
              <a:rPr lang="en-US" sz="3600" dirty="0">
                <a:solidFill>
                  <a:schemeClr val="bg1"/>
                </a:solidFill>
              </a:rPr>
              <a:t>Stock market overvalued</a:t>
            </a:r>
          </a:p>
          <a:p>
            <a:pPr lvl="0" indent="-228600" defTabSz="914400">
              <a:spcBef>
                <a:spcPts val="0"/>
              </a:spcBef>
              <a:spcAft>
                <a:spcPts val="1200"/>
              </a:spcAft>
            </a:pPr>
            <a:r>
              <a:rPr lang="en-US" sz="3600" dirty="0">
                <a:solidFill>
                  <a:schemeClr val="bg1"/>
                </a:solidFill>
              </a:rPr>
              <a:t>Corporate profits falling</a:t>
            </a:r>
          </a:p>
          <a:p>
            <a:pPr lvl="0" indent="-228600" defTabSz="914400">
              <a:spcBef>
                <a:spcPts val="0"/>
              </a:spcBef>
              <a:spcAft>
                <a:spcPts val="1200"/>
              </a:spcAft>
            </a:pPr>
            <a:r>
              <a:rPr lang="en-US" sz="3600" dirty="0">
                <a:solidFill>
                  <a:schemeClr val="bg1"/>
                </a:solidFill>
              </a:rPr>
              <a:t>New construction falling</a:t>
            </a:r>
            <a:endParaRPr kumimoji="0" lang="en-US" b="0" i="0" u="none" strike="noStrike" cap="none" spc="0" normalizeH="0" baseline="0" noProof="0" dirty="0">
              <a:ln>
                <a:noFill/>
              </a:ln>
              <a:solidFill>
                <a:schemeClr val="bg1"/>
              </a:solidFill>
              <a:effectLst/>
              <a:uLnTx/>
              <a:uFillTx/>
            </a:endParaRPr>
          </a:p>
          <a:p>
            <a:pPr marL="342900" marR="0" lvl="0" indent="-228600" defTabSz="914400" fontAlgn="auto">
              <a:spcBef>
                <a:spcPts val="1500"/>
              </a:spcBef>
              <a:spcAft>
                <a:spcPts val="0"/>
              </a:spcAft>
              <a:buClrTx/>
              <a:buSzTx/>
              <a:tabLst/>
              <a:defRPr/>
            </a:pPr>
            <a:endParaRPr kumimoji="0" lang="en-US" sz="3600" b="0" i="0" u="none" strike="noStrike" cap="none" spc="0" normalizeH="0" baseline="0" noProof="0" dirty="0">
              <a:ln>
                <a:noFill/>
              </a:ln>
              <a:solidFill>
                <a:schemeClr val="bg1"/>
              </a:solidFill>
              <a:effectLst/>
              <a:uLnTx/>
              <a:uFillTx/>
            </a:endParaRPr>
          </a:p>
        </p:txBody>
      </p:sp>
      <p:sp>
        <p:nvSpPr>
          <p:cNvPr id="5" name="TextBox 4">
            <a:extLst>
              <a:ext uri="{FF2B5EF4-FFF2-40B4-BE49-F238E27FC236}">
                <a16:creationId xmlns:a16="http://schemas.microsoft.com/office/drawing/2014/main" id="{DC129451-9303-418D-B0F6-6C562ACA859D}"/>
              </a:ext>
            </a:extLst>
          </p:cNvPr>
          <p:cNvSpPr txBox="1"/>
          <p:nvPr/>
        </p:nvSpPr>
        <p:spPr>
          <a:xfrm>
            <a:off x="4080485" y="10086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groverflanagan.blogspot.com/2006_12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28304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279590"/>
            <a:ext cx="10668000"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entury Gothic" panose="020F0302020204030204"/>
                <a:ea typeface="Roboto Condensed" panose="02000000000000000000" pitchFamily="2" charset="0"/>
                <a:cs typeface="Lato Semibold" panose="020F0502020204030203" pitchFamily="34" charset="0"/>
              </a:rPr>
              <a:t>Let’s Talk </a:t>
            </a:r>
            <a:r>
              <a:rPr kumimoji="0" lang="en-US" sz="6600" b="1" i="0" u="none" strike="noStrike" kern="1200" cap="none" spc="0" normalizeH="0" baseline="0" noProof="0" dirty="0">
                <a:ln>
                  <a:noFill/>
                </a:ln>
                <a:solidFill>
                  <a:srgbClr val="6D9BEB"/>
                </a:solidFill>
                <a:effectLst/>
                <a:uLnTx/>
                <a:uFillTx/>
                <a:latin typeface="Century Gothic" panose="020F0302020204030204"/>
                <a:ea typeface="Roboto Condensed" panose="02000000000000000000" pitchFamily="2" charset="0"/>
                <a:cs typeface="Lato Semibold" panose="020F0502020204030203" pitchFamily="34" charset="0"/>
              </a:rPr>
              <a:t>Housing</a:t>
            </a:r>
            <a:endParaRPr kumimoji="0" lang="ru-RU" sz="6600" b="1" i="0" u="none" strike="noStrike" kern="1200" cap="none" spc="0" normalizeH="0" baseline="0" noProof="0" dirty="0">
              <a:ln>
                <a:noFill/>
              </a:ln>
              <a:solidFill>
                <a:prstClr val="black"/>
              </a:solidFill>
              <a:effectLst/>
              <a:uLnTx/>
              <a:uFillTx/>
              <a:latin typeface="Century Gothic" panose="020F0302020204030204"/>
              <a:ea typeface="Lato Semibold" panose="020F0502020204030203" pitchFamily="34" charset="0"/>
              <a:cs typeface="Lato Semibold" panose="020F0502020204030203" pitchFamily="34" charset="0"/>
            </a:endParaRPr>
          </a:p>
        </p:txBody>
      </p:sp>
      <p:sp>
        <p:nvSpPr>
          <p:cNvPr id="6" name="Rectangle 5">
            <a:extLst>
              <a:ext uri="{FF2B5EF4-FFF2-40B4-BE49-F238E27FC236}">
                <a16:creationId xmlns:a16="http://schemas.microsoft.com/office/drawing/2014/main" id="{4FF82536-A525-4A68-B493-14E5BB284020}"/>
              </a:ext>
            </a:extLst>
          </p:cNvPr>
          <p:cNvSpPr/>
          <p:nvPr/>
        </p:nvSpPr>
        <p:spPr>
          <a:xfrm>
            <a:off x="5105400" y="1"/>
            <a:ext cx="152400" cy="58292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234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ChangeArrowheads="1"/>
          </p:cNvSpPr>
          <p:nvPr/>
        </p:nvSpPr>
        <p:spPr bwMode="auto">
          <a:xfrm>
            <a:off x="2286000" y="114300"/>
            <a:ext cx="13716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en-US" sz="4800" b="1" dirty="0">
              <a:solidFill>
                <a:srgbClr val="C00000"/>
              </a:solidFill>
              <a:latin typeface="Arial" charset="0"/>
            </a:endParaRPr>
          </a:p>
        </p:txBody>
      </p:sp>
      <p:sp>
        <p:nvSpPr>
          <p:cNvPr id="3" name="Title 2"/>
          <p:cNvSpPr>
            <a:spLocks noGrp="1"/>
          </p:cNvSpPr>
          <p:nvPr>
            <p:ph type="title"/>
          </p:nvPr>
        </p:nvSpPr>
        <p:spPr>
          <a:xfrm>
            <a:off x="1358026" y="809737"/>
            <a:ext cx="11900774" cy="715581"/>
          </a:xfrm>
        </p:spPr>
        <p:txBody>
          <a:bodyPr>
            <a:noAutofit/>
          </a:bodyPr>
          <a:lstStyle/>
          <a:p>
            <a:r>
              <a:rPr lang="en-US" sz="4800" dirty="0"/>
              <a:t>Attitude towards buying and selling</a:t>
            </a:r>
            <a:endParaRPr lang="en-US" sz="4800" dirty="0">
              <a:solidFill>
                <a:schemeClr val="bg1"/>
              </a:solidFill>
              <a:latin typeface="+mn-lt"/>
            </a:endParaRPr>
          </a:p>
        </p:txBody>
      </p:sp>
      <p:graphicFrame>
        <p:nvGraphicFramePr>
          <p:cNvPr id="6" name="Chart 5">
            <a:extLst>
              <a:ext uri="{FF2B5EF4-FFF2-40B4-BE49-F238E27FC236}">
                <a16:creationId xmlns:a16="http://schemas.microsoft.com/office/drawing/2014/main" id="{96ECB00A-D1FB-4F77-8A21-76F71C8EFCCD}"/>
              </a:ext>
            </a:extLst>
          </p:cNvPr>
          <p:cNvGraphicFramePr/>
          <p:nvPr/>
        </p:nvGraphicFramePr>
        <p:xfrm>
          <a:off x="9712704" y="2631468"/>
          <a:ext cx="7935246" cy="5960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7292D98-4248-4431-8A68-C9384D3F3B4D}"/>
              </a:ext>
            </a:extLst>
          </p:cNvPr>
          <p:cNvGraphicFramePr/>
          <p:nvPr/>
        </p:nvGraphicFramePr>
        <p:xfrm>
          <a:off x="413655" y="2631468"/>
          <a:ext cx="7935246" cy="596008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2">
            <a:extLst>
              <a:ext uri="{FF2B5EF4-FFF2-40B4-BE49-F238E27FC236}">
                <a16:creationId xmlns:a16="http://schemas.microsoft.com/office/drawing/2014/main" id="{BD3E632B-12FA-491F-95AB-8DCF4AEADDE0}"/>
              </a:ext>
            </a:extLst>
          </p:cNvPr>
          <p:cNvSpPr txBox="1">
            <a:spLocks noChangeArrowheads="1"/>
          </p:cNvSpPr>
          <p:nvPr/>
        </p:nvSpPr>
        <p:spPr bwMode="auto">
          <a:xfrm>
            <a:off x="9939103" y="2481878"/>
            <a:ext cx="7282133"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dirty="0">
                <a:solidFill>
                  <a:schemeClr val="bg1"/>
                </a:solidFill>
                <a:latin typeface="Century Gothic"/>
              </a:rPr>
              <a:t>Do you think it’s a good time to </a:t>
            </a:r>
            <a:r>
              <a:rPr lang="en-US" sz="3000" b="1" dirty="0">
                <a:solidFill>
                  <a:schemeClr val="bg1"/>
                </a:solidFill>
                <a:latin typeface="Century Gothic"/>
              </a:rPr>
              <a:t>sell</a:t>
            </a:r>
            <a:r>
              <a:rPr lang="en-US" sz="3000" dirty="0">
                <a:solidFill>
                  <a:schemeClr val="bg1"/>
                </a:solidFill>
                <a:latin typeface="Century Gothic"/>
              </a:rPr>
              <a:t> a home in California?</a:t>
            </a:r>
          </a:p>
          <a:p>
            <a:pPr lvl="0" algn="ctr" eaLnBrk="1" hangingPunct="1">
              <a:defRPr/>
            </a:pPr>
            <a:r>
              <a:rPr lang="en-US" sz="2500" dirty="0">
                <a:solidFill>
                  <a:prstClr val="black"/>
                </a:solidFill>
                <a:latin typeface="Century Gothic"/>
              </a:rPr>
              <a:t>N=300</a:t>
            </a:r>
          </a:p>
        </p:txBody>
      </p:sp>
      <p:sp>
        <p:nvSpPr>
          <p:cNvPr id="12" name="Text Box 2">
            <a:extLst>
              <a:ext uri="{FF2B5EF4-FFF2-40B4-BE49-F238E27FC236}">
                <a16:creationId xmlns:a16="http://schemas.microsoft.com/office/drawing/2014/main" id="{9AEC6979-4FF7-4504-AAA4-6A40C9F9351A}"/>
              </a:ext>
            </a:extLst>
          </p:cNvPr>
          <p:cNvSpPr txBox="1">
            <a:spLocks noChangeArrowheads="1"/>
          </p:cNvSpPr>
          <p:nvPr/>
        </p:nvSpPr>
        <p:spPr bwMode="auto">
          <a:xfrm>
            <a:off x="1066766" y="2481878"/>
            <a:ext cx="7282133"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dirty="0">
                <a:solidFill>
                  <a:schemeClr val="bg1"/>
                </a:solidFill>
                <a:latin typeface="Century Gothic"/>
              </a:rPr>
              <a:t>Do you think it’s a good time to </a:t>
            </a:r>
            <a:r>
              <a:rPr lang="en-US" sz="3000" b="1" dirty="0">
                <a:solidFill>
                  <a:schemeClr val="bg1"/>
                </a:solidFill>
                <a:latin typeface="Century Gothic"/>
              </a:rPr>
              <a:t>buy</a:t>
            </a:r>
            <a:r>
              <a:rPr lang="en-US" sz="3000" dirty="0">
                <a:solidFill>
                  <a:schemeClr val="bg1"/>
                </a:solidFill>
                <a:latin typeface="Century Gothic"/>
              </a:rPr>
              <a:t> a home in California?</a:t>
            </a:r>
          </a:p>
          <a:p>
            <a:pPr algn="ctr">
              <a:defRPr/>
            </a:pPr>
            <a:r>
              <a:rPr lang="en-US" sz="2500" dirty="0">
                <a:solidFill>
                  <a:schemeClr val="bg1"/>
                </a:solidFill>
                <a:latin typeface="Century Gothic"/>
              </a:rPr>
              <a:t>N=300</a:t>
            </a:r>
          </a:p>
        </p:txBody>
      </p:sp>
      <p:sp>
        <p:nvSpPr>
          <p:cNvPr id="13" name="Slide Number Placeholder 2">
            <a:extLst>
              <a:ext uri="{FF2B5EF4-FFF2-40B4-BE49-F238E27FC236}">
                <a16:creationId xmlns:a16="http://schemas.microsoft.com/office/drawing/2014/main" id="{B19815C5-8B29-4BE7-ADCB-6A11F5EEBEDD}"/>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15</a:t>
            </a:fld>
            <a:endParaRPr dirty="0"/>
          </a:p>
        </p:txBody>
      </p:sp>
      <p:grpSp>
        <p:nvGrpSpPr>
          <p:cNvPr id="14" name="Group 13">
            <a:extLst>
              <a:ext uri="{FF2B5EF4-FFF2-40B4-BE49-F238E27FC236}">
                <a16:creationId xmlns:a16="http://schemas.microsoft.com/office/drawing/2014/main" id="{255810D2-1C70-4FE5-9C37-6C0C70D58E92}"/>
              </a:ext>
            </a:extLst>
          </p:cNvPr>
          <p:cNvGrpSpPr/>
          <p:nvPr/>
        </p:nvGrpSpPr>
        <p:grpSpPr>
          <a:xfrm>
            <a:off x="9906000" y="9226572"/>
            <a:ext cx="6400800" cy="678055"/>
            <a:chOff x="9906000" y="9226572"/>
            <a:chExt cx="6400800" cy="678055"/>
          </a:xfrm>
        </p:grpSpPr>
        <p:sp>
          <p:nvSpPr>
            <p:cNvPr id="15" name="Slide Number Placeholder 2">
              <a:extLst>
                <a:ext uri="{FF2B5EF4-FFF2-40B4-BE49-F238E27FC236}">
                  <a16:creationId xmlns:a16="http://schemas.microsoft.com/office/drawing/2014/main" id="{338D21A8-789A-42C2-A4CC-2055DB0B3B0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2018/2019 Google Consumer Poll</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6" name="Picture 15">
              <a:extLst>
                <a:ext uri="{FF2B5EF4-FFF2-40B4-BE49-F238E27FC236}">
                  <a16:creationId xmlns:a16="http://schemas.microsoft.com/office/drawing/2014/main" id="{1B5A941A-BD7C-4D2D-AD78-75777D92FD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7727" b="882"/>
            <a:stretch/>
          </p:blipFill>
          <p:spPr>
            <a:xfrm>
              <a:off x="10134600" y="9489105"/>
              <a:ext cx="332014" cy="415522"/>
            </a:xfrm>
            <a:prstGeom prst="rect">
              <a:avLst/>
            </a:prstGeom>
          </p:spPr>
        </p:pic>
      </p:grpSp>
    </p:spTree>
    <p:extLst>
      <p:ext uri="{BB962C8B-B14F-4D97-AF65-F5344CB8AC3E}">
        <p14:creationId xmlns:p14="http://schemas.microsoft.com/office/powerpoint/2010/main" val="3594750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nodePh="1">
                                  <p:stCondLst>
                                    <p:cond delay="0"/>
                                  </p:stCondLst>
                                  <p:endCondLst>
                                    <p:cond evt="begin" delay="0">
                                      <p:tn val="5"/>
                                    </p:cond>
                                  </p:endCondLst>
                                  <p:childTnLst>
                                    <p:set>
                                      <p:cBhvr>
                                        <p:cTn id="6" dur="1" fill="hold">
                                          <p:stCondLst>
                                            <p:cond delay="0"/>
                                          </p:stCondLst>
                                        </p:cTn>
                                        <p:tgtEl>
                                          <p:spTgt spid="256003"/>
                                        </p:tgtEl>
                                        <p:attrNameLst>
                                          <p:attrName>style.visibility</p:attrName>
                                        </p:attrNameLst>
                                      </p:cBhvr>
                                      <p:to>
                                        <p:strVal val="visible"/>
                                      </p:to>
                                    </p:set>
                                    <p:animEffect transition="in" filter="box(out)">
                                      <p:cBhvr>
                                        <p:cTn id="7" dur="500"/>
                                        <p:tgtEl>
                                          <p:spTgt spid="256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3500974" cy="1338828"/>
          </a:xfrm>
        </p:spPr>
        <p:txBody>
          <a:bodyPr/>
          <a:lstStyle/>
          <a:p>
            <a:r>
              <a:rPr lang="en-US" dirty="0"/>
              <a:t>Sales dip slightly from July,</a:t>
            </a:r>
            <a:br>
              <a:rPr lang="en-US" dirty="0"/>
            </a:br>
            <a:r>
              <a:rPr lang="en-US" dirty="0">
                <a:solidFill>
                  <a:schemeClr val="bg1"/>
                </a:solidFill>
              </a:rPr>
              <a:t>but remain above 400k</a:t>
            </a:r>
          </a:p>
        </p:txBody>
      </p:sp>
      <p:graphicFrame>
        <p:nvGraphicFramePr>
          <p:cNvPr id="4" name="Chart 3"/>
          <p:cNvGraphicFramePr/>
          <p:nvPr>
            <p:extLst>
              <p:ext uri="{D42A27DB-BD31-4B8C-83A1-F6EECF244321}">
                <p14:modId xmlns:p14="http://schemas.microsoft.com/office/powerpoint/2010/main" val="1059493361"/>
              </p:ext>
            </p:extLst>
          </p:nvPr>
        </p:nvGraphicFramePr>
        <p:xfrm>
          <a:off x="484632" y="2799665"/>
          <a:ext cx="16431768"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2">
            <a:extLst>
              <a:ext uri="{FF2B5EF4-FFF2-40B4-BE49-F238E27FC236}">
                <a16:creationId xmlns:a16="http://schemas.microsoft.com/office/drawing/2014/main" id="{D1D12C24-3AAB-4C9F-9F9F-5E662D53D60F}"/>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16</a:t>
            </a:fld>
            <a:endParaRPr dirty="0"/>
          </a:p>
        </p:txBody>
      </p:sp>
      <p:grpSp>
        <p:nvGrpSpPr>
          <p:cNvPr id="12" name="Group 11">
            <a:extLst>
              <a:ext uri="{FF2B5EF4-FFF2-40B4-BE49-F238E27FC236}">
                <a16:creationId xmlns:a16="http://schemas.microsoft.com/office/drawing/2014/main" id="{963706EF-FDD3-4ADF-B47F-769687A0ABA9}"/>
              </a:ext>
            </a:extLst>
          </p:cNvPr>
          <p:cNvGrpSpPr/>
          <p:nvPr/>
        </p:nvGrpSpPr>
        <p:grpSpPr>
          <a:xfrm>
            <a:off x="9906000" y="9226572"/>
            <a:ext cx="6400800" cy="646331"/>
            <a:chOff x="9906000" y="9226572"/>
            <a:chExt cx="6400800" cy="646331"/>
          </a:xfrm>
        </p:grpSpPr>
        <p:sp>
          <p:nvSpPr>
            <p:cNvPr id="13" name="Slide Number Placeholder 2">
              <a:extLst>
                <a:ext uri="{FF2B5EF4-FFF2-40B4-BE49-F238E27FC236}">
                  <a16:creationId xmlns:a16="http://schemas.microsoft.com/office/drawing/2014/main" id="{A9398D40-FB4D-4BA6-A467-D5FC3D5EE42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4" name="Picture 13">
              <a:extLst>
                <a:ext uri="{FF2B5EF4-FFF2-40B4-BE49-F238E27FC236}">
                  <a16:creationId xmlns:a16="http://schemas.microsoft.com/office/drawing/2014/main" id="{1DCD804C-57C6-408E-9FA0-3A3E216DD5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134600" y="9457381"/>
              <a:ext cx="332014" cy="415522"/>
            </a:xfrm>
            <a:prstGeom prst="rect">
              <a:avLst/>
            </a:prstGeom>
          </p:spPr>
        </p:pic>
      </p:grpSp>
      <p:sp>
        <p:nvSpPr>
          <p:cNvPr id="3" name="Content Placeholder 2"/>
          <p:cNvSpPr>
            <a:spLocks noGrp="1"/>
          </p:cNvSpPr>
          <p:nvPr>
            <p:ph idx="4294967295"/>
          </p:nvPr>
        </p:nvSpPr>
        <p:spPr>
          <a:xfrm>
            <a:off x="1157288" y="2799665"/>
            <a:ext cx="17130712" cy="646331"/>
          </a:xfrm>
          <a:prstGeom prst="rect">
            <a:avLst/>
          </a:prstGeom>
        </p:spPr>
        <p:txBody>
          <a:bodyPr>
            <a:normAutofit/>
          </a:bodyPr>
          <a:lstStyle/>
          <a:p>
            <a:pPr marL="0" indent="0" algn="ctr">
              <a:buNone/>
            </a:pPr>
            <a:r>
              <a:rPr lang="en-US" sz="3000" b="1" dirty="0">
                <a:solidFill>
                  <a:schemeClr val="bg1"/>
                </a:solidFill>
              </a:rPr>
              <a:t>California, August 2019 Sales: </a:t>
            </a:r>
            <a:r>
              <a:rPr lang="en-US" sz="3000" b="1" dirty="0">
                <a:solidFill>
                  <a:schemeClr val="accent1"/>
                </a:solidFill>
              </a:rPr>
              <a:t>406,100 Units</a:t>
            </a:r>
            <a:r>
              <a:rPr lang="en-US" sz="3000" b="1" dirty="0">
                <a:solidFill>
                  <a:schemeClr val="bg1"/>
                </a:solidFill>
              </a:rPr>
              <a:t>, -4.1% YTD, 1.6% YTY</a:t>
            </a:r>
          </a:p>
          <a:p>
            <a:pPr algn="ctr"/>
            <a:endParaRPr lang="en-US" sz="3000" b="1" dirty="0">
              <a:solidFill>
                <a:schemeClr val="bg1"/>
              </a:solidFill>
            </a:endParaRPr>
          </a:p>
        </p:txBody>
      </p:sp>
    </p:spTree>
    <p:extLst>
      <p:ext uri="{BB962C8B-B14F-4D97-AF65-F5344CB8AC3E}">
        <p14:creationId xmlns:p14="http://schemas.microsoft.com/office/powerpoint/2010/main" val="191601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5026" name="Rectangle 2"/>
          <p:cNvSpPr>
            <a:spLocks noGrp="1" noChangeArrowheads="1"/>
          </p:cNvSpPr>
          <p:nvPr>
            <p:ph type="title"/>
          </p:nvPr>
        </p:nvSpPr>
        <p:spPr>
          <a:xfrm>
            <a:off x="1358026" y="809737"/>
            <a:ext cx="12891374" cy="715581"/>
          </a:xfrm>
        </p:spPr>
        <p:txBody>
          <a:bodyPr/>
          <a:lstStyle/>
          <a:p>
            <a:r>
              <a:rPr lang="en-US" dirty="0"/>
              <a:t>A tale of </a:t>
            </a:r>
            <a:r>
              <a:rPr lang="en-US" dirty="0">
                <a:solidFill>
                  <a:schemeClr val="bg1"/>
                </a:solidFill>
              </a:rPr>
              <a:t>two markets</a:t>
            </a:r>
          </a:p>
        </p:txBody>
      </p:sp>
      <p:sp>
        <p:nvSpPr>
          <p:cNvPr id="12291" name="Rectangle 4"/>
          <p:cNvSpPr>
            <a:spLocks noGrp="1" noChangeArrowheads="1"/>
          </p:cNvSpPr>
          <p:nvPr>
            <p:ph idx="4294967295"/>
          </p:nvPr>
        </p:nvSpPr>
        <p:spPr>
          <a:xfrm>
            <a:off x="6629400" y="2366529"/>
            <a:ext cx="5029200" cy="604168"/>
          </a:xfrm>
          <a:prstGeom prst="rect">
            <a:avLst/>
          </a:prstGeom>
        </p:spPr>
        <p:txBody>
          <a:bodyPr/>
          <a:lstStyle/>
          <a:p>
            <a:pPr marL="0" indent="0" algn="ctr">
              <a:buNone/>
            </a:pPr>
            <a:r>
              <a:rPr lang="en-US" sz="3000" b="1" dirty="0">
                <a:solidFill>
                  <a:schemeClr val="bg1"/>
                </a:solidFill>
              </a:rPr>
              <a:t>August 2019 (YTY% Chg.)</a:t>
            </a:r>
          </a:p>
        </p:txBody>
      </p:sp>
      <p:graphicFrame>
        <p:nvGraphicFramePr>
          <p:cNvPr id="6" name="Chart Placeholder 5"/>
          <p:cNvGraphicFramePr>
            <a:graphicFrameLocks/>
          </p:cNvGraphicFramePr>
          <p:nvPr>
            <p:extLst>
              <p:ext uri="{D42A27DB-BD31-4B8C-83A1-F6EECF244321}">
                <p14:modId xmlns:p14="http://schemas.microsoft.com/office/powerpoint/2010/main" val="3971659657"/>
              </p:ext>
            </p:extLst>
          </p:nvPr>
        </p:nvGraphicFramePr>
        <p:xfrm>
          <a:off x="457200" y="2992711"/>
          <a:ext cx="17221200" cy="6060924"/>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2">
            <a:extLst>
              <a:ext uri="{FF2B5EF4-FFF2-40B4-BE49-F238E27FC236}">
                <a16:creationId xmlns:a16="http://schemas.microsoft.com/office/drawing/2014/main" id="{17055B6E-8947-4765-981A-4A1C2D32ED1B}"/>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17</a:t>
            </a:fld>
            <a:endParaRPr dirty="0"/>
          </a:p>
        </p:txBody>
      </p:sp>
      <p:grpSp>
        <p:nvGrpSpPr>
          <p:cNvPr id="8" name="Group 7">
            <a:extLst>
              <a:ext uri="{FF2B5EF4-FFF2-40B4-BE49-F238E27FC236}">
                <a16:creationId xmlns:a16="http://schemas.microsoft.com/office/drawing/2014/main" id="{730421D8-BA6B-4275-BBE6-F205A11DBBEA}"/>
              </a:ext>
            </a:extLst>
          </p:cNvPr>
          <p:cNvGrpSpPr/>
          <p:nvPr/>
        </p:nvGrpSpPr>
        <p:grpSpPr>
          <a:xfrm>
            <a:off x="9906000" y="9226572"/>
            <a:ext cx="6400800" cy="646331"/>
            <a:chOff x="9906000" y="9226572"/>
            <a:chExt cx="6400800" cy="646331"/>
          </a:xfrm>
        </p:grpSpPr>
        <p:sp>
          <p:nvSpPr>
            <p:cNvPr id="10" name="Slide Number Placeholder 2">
              <a:extLst>
                <a:ext uri="{FF2B5EF4-FFF2-40B4-BE49-F238E27FC236}">
                  <a16:creationId xmlns:a16="http://schemas.microsoft.com/office/drawing/2014/main" id="{354CC318-98AB-4BF8-9A75-F767D1970360}"/>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of Existing Detached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1" name="Picture 10">
              <a:extLst>
                <a:ext uri="{FF2B5EF4-FFF2-40B4-BE49-F238E27FC236}">
                  <a16:creationId xmlns:a16="http://schemas.microsoft.com/office/drawing/2014/main" id="{593D7309-4C33-46F1-972D-D618B4E609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134600" y="9457381"/>
              <a:ext cx="332014" cy="415522"/>
            </a:xfrm>
            <a:prstGeom prst="rect">
              <a:avLst/>
            </a:prstGeom>
          </p:spPr>
        </p:pic>
      </p:grpSp>
    </p:spTree>
    <p:extLst>
      <p:ext uri="{BB962C8B-B14F-4D97-AF65-F5344CB8AC3E}">
        <p14:creationId xmlns:p14="http://schemas.microsoft.com/office/powerpoint/2010/main" val="42602291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04034-2B6C-4A49-BEFD-A668ACC188A5}"/>
              </a:ext>
            </a:extLst>
          </p:cNvPr>
          <p:cNvSpPr>
            <a:spLocks noGrp="1"/>
          </p:cNvSpPr>
          <p:nvPr>
            <p:ph type="title"/>
          </p:nvPr>
        </p:nvSpPr>
        <p:spPr/>
        <p:txBody>
          <a:bodyPr/>
          <a:lstStyle/>
          <a:p>
            <a:r>
              <a:rPr lang="en-US" dirty="0"/>
              <a:t>Sales by Region</a:t>
            </a:r>
          </a:p>
        </p:txBody>
      </p:sp>
      <p:sp>
        <p:nvSpPr>
          <p:cNvPr id="5" name="Slide Number Placeholder 2">
            <a:extLst>
              <a:ext uri="{FF2B5EF4-FFF2-40B4-BE49-F238E27FC236}">
                <a16:creationId xmlns:a16="http://schemas.microsoft.com/office/drawing/2014/main" id="{B2EB2F99-4826-474F-9187-F2D6D28CC6E5}"/>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18</a:t>
            </a:fld>
            <a:endParaRPr dirty="0"/>
          </a:p>
        </p:txBody>
      </p:sp>
      <p:graphicFrame>
        <p:nvGraphicFramePr>
          <p:cNvPr id="14" name="Content Placeholder 13">
            <a:extLst>
              <a:ext uri="{FF2B5EF4-FFF2-40B4-BE49-F238E27FC236}">
                <a16:creationId xmlns:a16="http://schemas.microsoft.com/office/drawing/2014/main" id="{563E0A17-28D4-49CB-A3F9-2057476D3FE6}"/>
              </a:ext>
            </a:extLst>
          </p:cNvPr>
          <p:cNvGraphicFramePr>
            <a:graphicFrameLocks noGrp="1"/>
          </p:cNvGraphicFramePr>
          <p:nvPr>
            <p:ph sz="quarter" idx="4294967295"/>
            <p:extLst>
              <p:ext uri="{D42A27DB-BD31-4B8C-83A1-F6EECF244321}">
                <p14:modId xmlns:p14="http://schemas.microsoft.com/office/powerpoint/2010/main" val="3831251579"/>
              </p:ext>
            </p:extLst>
          </p:nvPr>
        </p:nvGraphicFramePr>
        <p:xfrm>
          <a:off x="9592901" y="1981323"/>
          <a:ext cx="7596187" cy="7091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1730A81C-30AB-4E6A-8BA3-1D74D084C5AC}"/>
              </a:ext>
            </a:extLst>
          </p:cNvPr>
          <p:cNvGraphicFramePr>
            <a:graphicFrameLocks noGrp="1"/>
          </p:cNvGraphicFramePr>
          <p:nvPr>
            <p:ph sz="quarter" idx="4294967295"/>
            <p:extLst>
              <p:ext uri="{D42A27DB-BD31-4B8C-83A1-F6EECF244321}">
                <p14:modId xmlns:p14="http://schemas.microsoft.com/office/powerpoint/2010/main" val="677912253"/>
              </p:ext>
            </p:extLst>
          </p:nvPr>
        </p:nvGraphicFramePr>
        <p:xfrm>
          <a:off x="1002938" y="2368692"/>
          <a:ext cx="8589963" cy="7658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944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63CE-CBB1-4FA3-B071-31116757E43B}"/>
              </a:ext>
            </a:extLst>
          </p:cNvPr>
          <p:cNvSpPr>
            <a:spLocks noGrp="1"/>
          </p:cNvSpPr>
          <p:nvPr>
            <p:ph type="title"/>
          </p:nvPr>
        </p:nvSpPr>
        <p:spPr>
          <a:xfrm>
            <a:off x="1358026" y="809737"/>
            <a:ext cx="9538574" cy="1338828"/>
          </a:xfrm>
        </p:spPr>
        <p:txBody>
          <a:bodyPr/>
          <a:lstStyle/>
          <a:p>
            <a:r>
              <a:rPr lang="en-US" dirty="0"/>
              <a:t>Lackluster home sales here too</a:t>
            </a:r>
          </a:p>
        </p:txBody>
      </p:sp>
      <p:graphicFrame>
        <p:nvGraphicFramePr>
          <p:cNvPr id="3" name="Chart 2">
            <a:extLst>
              <a:ext uri="{FF2B5EF4-FFF2-40B4-BE49-F238E27FC236}">
                <a16:creationId xmlns:a16="http://schemas.microsoft.com/office/drawing/2014/main" id="{7ACC8652-D433-480C-B136-2145655D4E91}"/>
              </a:ext>
            </a:extLst>
          </p:cNvPr>
          <p:cNvGraphicFramePr>
            <a:graphicFrameLocks/>
          </p:cNvGraphicFramePr>
          <p:nvPr>
            <p:extLst>
              <p:ext uri="{D42A27DB-BD31-4B8C-83A1-F6EECF244321}">
                <p14:modId xmlns:p14="http://schemas.microsoft.com/office/powerpoint/2010/main" val="1108511415"/>
              </p:ext>
            </p:extLst>
          </p:nvPr>
        </p:nvGraphicFramePr>
        <p:xfrm>
          <a:off x="838200" y="2400300"/>
          <a:ext cx="9538574" cy="746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3333B618-19E2-47DD-8DE7-71E96C4F7541}"/>
              </a:ext>
            </a:extLst>
          </p:cNvPr>
          <p:cNvGraphicFramePr>
            <a:graphicFrameLocks/>
          </p:cNvGraphicFramePr>
          <p:nvPr>
            <p:extLst>
              <p:ext uri="{D42A27DB-BD31-4B8C-83A1-F6EECF244321}">
                <p14:modId xmlns:p14="http://schemas.microsoft.com/office/powerpoint/2010/main" val="3502124542"/>
              </p:ext>
            </p:extLst>
          </p:nvPr>
        </p:nvGraphicFramePr>
        <p:xfrm>
          <a:off x="10591800" y="1479151"/>
          <a:ext cx="7315200" cy="746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01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endParaRPr lang="uk-UA" dirty="0"/>
          </a:p>
        </p:txBody>
      </p:sp>
      <p:sp>
        <p:nvSpPr>
          <p:cNvPr id="3" name="Slide Number Placeholder 2"/>
          <p:cNvSpPr>
            <a:spLocks noGrp="1"/>
          </p:cNvSpPr>
          <p:nvPr>
            <p:ph type="sldNum" sz="quarter" idx="10"/>
          </p:nvPr>
        </p:nvSpPr>
        <p:spPr/>
        <p:txBody>
          <a:bodyPr/>
          <a:lstStyle/>
          <a:p>
            <a:pPr algn="l"/>
            <a:r>
              <a:rPr lang="en-US" dirty="0"/>
              <a:t>page</a:t>
            </a:r>
          </a:p>
          <a:p>
            <a:pPr algn="l"/>
            <a:fld id="{37D409AB-2201-4E18-8A34-C31753AD9B06}" type="slidenum">
              <a:rPr smtClean="0"/>
              <a:pPr algn="l"/>
              <a:t>2</a:t>
            </a:fld>
            <a:endParaRPr dirty="0"/>
          </a:p>
        </p:txBody>
      </p:sp>
      <p:grpSp>
        <p:nvGrpSpPr>
          <p:cNvPr id="25" name="Group 24"/>
          <p:cNvGrpSpPr/>
          <p:nvPr/>
        </p:nvGrpSpPr>
        <p:grpSpPr>
          <a:xfrm>
            <a:off x="533400" y="2400300"/>
            <a:ext cx="7924800" cy="2614079"/>
            <a:chOff x="1562100" y="2875263"/>
            <a:chExt cx="7924800" cy="2614079"/>
          </a:xfrm>
        </p:grpSpPr>
        <p:sp>
          <p:nvSpPr>
            <p:cNvPr id="4" name="TextBox 3"/>
            <p:cNvSpPr txBox="1"/>
            <p:nvPr/>
          </p:nvSpPr>
          <p:spPr>
            <a:xfrm>
              <a:off x="1562100" y="2875263"/>
              <a:ext cx="2095500" cy="1477328"/>
            </a:xfrm>
            <a:prstGeom prst="rect">
              <a:avLst/>
            </a:prstGeom>
            <a:noFill/>
          </p:spPr>
          <p:txBody>
            <a:bodyPr wrap="square" rtlCol="0">
              <a:spAutoFit/>
            </a:bodyPr>
            <a:lstStyle/>
            <a:p>
              <a:pPr algn="r"/>
              <a:r>
                <a:rPr lang="en-US" sz="9000" b="1" dirty="0">
                  <a:solidFill>
                    <a:schemeClr val="accent2"/>
                  </a:solidFill>
                  <a:latin typeface="+mj-lt"/>
                </a:rPr>
                <a:t>01</a:t>
              </a:r>
              <a:endParaRPr lang="uk-UA" sz="9000" b="1" dirty="0">
                <a:solidFill>
                  <a:schemeClr val="accent2"/>
                </a:solidFill>
                <a:latin typeface="+mj-lt"/>
              </a:endParaRPr>
            </a:p>
          </p:txBody>
        </p:sp>
        <p:grpSp>
          <p:nvGrpSpPr>
            <p:cNvPr id="5" name="Group 4"/>
            <p:cNvGrpSpPr/>
            <p:nvPr/>
          </p:nvGrpSpPr>
          <p:grpSpPr>
            <a:xfrm>
              <a:off x="2247900" y="3206123"/>
              <a:ext cx="7239000" cy="2283219"/>
              <a:chOff x="2247900" y="3206123"/>
              <a:chExt cx="7239000" cy="2283219"/>
            </a:xfrm>
          </p:grpSpPr>
          <p:sp>
            <p:nvSpPr>
              <p:cNvPr id="7" name="TextBox 6"/>
              <p:cNvSpPr txBox="1"/>
              <p:nvPr/>
            </p:nvSpPr>
            <p:spPr>
              <a:xfrm>
                <a:off x="3657600" y="3206123"/>
                <a:ext cx="5829300" cy="646331"/>
              </a:xfrm>
              <a:prstGeom prst="rect">
                <a:avLst/>
              </a:prstGeom>
              <a:noFill/>
            </p:spPr>
            <p:txBody>
              <a:bodyPr wrap="square" rtlCol="0">
                <a:spAutoFit/>
              </a:bodyPr>
              <a:lstStyle/>
              <a:p>
                <a:r>
                  <a:rPr lang="en-US" sz="3600" b="1" dirty="0">
                    <a:solidFill>
                      <a:schemeClr val="bg1"/>
                    </a:solidFill>
                    <a:latin typeface="+mj-lt"/>
                  </a:rPr>
                  <a:t>Economy ok, for now:</a:t>
                </a:r>
              </a:p>
            </p:txBody>
          </p:sp>
          <p:sp>
            <p:nvSpPr>
              <p:cNvPr id="8" name="TextBox 7"/>
              <p:cNvSpPr txBox="1"/>
              <p:nvPr/>
            </p:nvSpPr>
            <p:spPr>
              <a:xfrm>
                <a:off x="2247900" y="4517986"/>
                <a:ext cx="6871574"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Mostly positive signs</a:t>
                </a:r>
              </a:p>
              <a:p>
                <a:pPr marL="342900" indent="-342900">
                  <a:lnSpc>
                    <a:spcPct val="120000"/>
                  </a:lnSpc>
                  <a:buFont typeface="Arial" panose="020B0604020202020204" pitchFamily="34" charset="0"/>
                  <a:buChar char="•"/>
                </a:pPr>
                <a:r>
                  <a:rPr lang="en-US" sz="2500" dirty="0">
                    <a:solidFill>
                      <a:schemeClr val="bg1"/>
                    </a:solidFill>
                  </a:rPr>
                  <a:t>Some red flags</a:t>
                </a:r>
              </a:p>
            </p:txBody>
          </p:sp>
        </p:grpSp>
      </p:grpSp>
      <p:grpSp>
        <p:nvGrpSpPr>
          <p:cNvPr id="9" name="Group 8">
            <a:extLst>
              <a:ext uri="{FF2B5EF4-FFF2-40B4-BE49-F238E27FC236}">
                <a16:creationId xmlns:a16="http://schemas.microsoft.com/office/drawing/2014/main" id="{DA9FD02B-FA53-4B95-BF49-00526C1E29CA}"/>
              </a:ext>
            </a:extLst>
          </p:cNvPr>
          <p:cNvGrpSpPr/>
          <p:nvPr/>
        </p:nvGrpSpPr>
        <p:grpSpPr>
          <a:xfrm>
            <a:off x="8382000" y="2400300"/>
            <a:ext cx="8915400" cy="2614079"/>
            <a:chOff x="9372600" y="2875263"/>
            <a:chExt cx="8915400" cy="2614079"/>
          </a:xfrm>
        </p:grpSpPr>
        <p:grpSp>
          <p:nvGrpSpPr>
            <p:cNvPr id="26" name="Group 25"/>
            <p:cNvGrpSpPr/>
            <p:nvPr/>
          </p:nvGrpSpPr>
          <p:grpSpPr>
            <a:xfrm>
              <a:off x="9372600" y="2875263"/>
              <a:ext cx="7848600" cy="1477328"/>
              <a:chOff x="9372600" y="2875263"/>
              <a:chExt cx="7848600" cy="1477328"/>
            </a:xfrm>
          </p:grpSpPr>
          <p:sp>
            <p:nvSpPr>
              <p:cNvPr id="15" name="TextBox 14"/>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02</a:t>
                </a:r>
                <a:endParaRPr lang="uk-UA" sz="9000" b="1" dirty="0">
                  <a:solidFill>
                    <a:schemeClr val="accent2"/>
                  </a:solidFill>
                  <a:latin typeface="+mj-lt"/>
                </a:endParaRPr>
              </a:p>
            </p:txBody>
          </p:sp>
          <p:sp>
            <p:nvSpPr>
              <p:cNvPr id="16" name="TextBox 15"/>
              <p:cNvSpPr txBox="1"/>
              <p:nvPr/>
            </p:nvSpPr>
            <p:spPr>
              <a:xfrm>
                <a:off x="11582400" y="3206123"/>
                <a:ext cx="5638800" cy="646331"/>
              </a:xfrm>
              <a:prstGeom prst="rect">
                <a:avLst/>
              </a:prstGeom>
              <a:noFill/>
            </p:spPr>
            <p:txBody>
              <a:bodyPr wrap="square" rtlCol="0">
                <a:spAutoFit/>
              </a:bodyPr>
              <a:lstStyle/>
              <a:p>
                <a:r>
                  <a:rPr lang="en-US" sz="3600" b="1" dirty="0">
                    <a:solidFill>
                      <a:schemeClr val="bg1"/>
                    </a:solidFill>
                    <a:latin typeface="+mj-lt"/>
                  </a:rPr>
                  <a:t>Housing still in doldrums:</a:t>
                </a:r>
              </a:p>
            </p:txBody>
          </p:sp>
        </p:grpSp>
        <p:sp>
          <p:nvSpPr>
            <p:cNvPr id="29" name="TextBox 28">
              <a:extLst>
                <a:ext uri="{FF2B5EF4-FFF2-40B4-BE49-F238E27FC236}">
                  <a16:creationId xmlns:a16="http://schemas.microsoft.com/office/drawing/2014/main" id="{47E5007F-961A-4556-9F40-7E3EDF98A869}"/>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Why we need to have eyes wide open!</a:t>
              </a:r>
            </a:p>
            <a:p>
              <a:pPr marL="342900" indent="-342900">
                <a:lnSpc>
                  <a:spcPct val="120000"/>
                </a:lnSpc>
                <a:buFont typeface="Arial" panose="020B0604020202020204" pitchFamily="34" charset="0"/>
                <a:buChar char="•"/>
              </a:pPr>
              <a:r>
                <a:rPr lang="en-US" sz="2500" dirty="0">
                  <a:solidFill>
                    <a:schemeClr val="bg1"/>
                  </a:solidFill>
                </a:rPr>
                <a:t>Why we don’t need to panic!</a:t>
              </a:r>
            </a:p>
          </p:txBody>
        </p:sp>
      </p:grpSp>
      <p:grpSp>
        <p:nvGrpSpPr>
          <p:cNvPr id="19" name="Group 18">
            <a:extLst>
              <a:ext uri="{FF2B5EF4-FFF2-40B4-BE49-F238E27FC236}">
                <a16:creationId xmlns:a16="http://schemas.microsoft.com/office/drawing/2014/main" id="{C1ABD730-316C-4714-8B0A-821E6CEB9FC2}"/>
              </a:ext>
            </a:extLst>
          </p:cNvPr>
          <p:cNvGrpSpPr/>
          <p:nvPr/>
        </p:nvGrpSpPr>
        <p:grpSpPr>
          <a:xfrm>
            <a:off x="514350" y="5679911"/>
            <a:ext cx="8915400" cy="2614079"/>
            <a:chOff x="9372600" y="2875263"/>
            <a:chExt cx="8915400" cy="2614079"/>
          </a:xfrm>
        </p:grpSpPr>
        <p:grpSp>
          <p:nvGrpSpPr>
            <p:cNvPr id="21" name="Group 20">
              <a:extLst>
                <a:ext uri="{FF2B5EF4-FFF2-40B4-BE49-F238E27FC236}">
                  <a16:creationId xmlns:a16="http://schemas.microsoft.com/office/drawing/2014/main" id="{DE4E6351-82B0-436E-8B3E-A912970D2569}"/>
                </a:ext>
              </a:extLst>
            </p:cNvPr>
            <p:cNvGrpSpPr/>
            <p:nvPr/>
          </p:nvGrpSpPr>
          <p:grpSpPr>
            <a:xfrm>
              <a:off x="9372600" y="2875263"/>
              <a:ext cx="8439150" cy="1531189"/>
              <a:chOff x="9372600" y="2875263"/>
              <a:chExt cx="8439150" cy="1531189"/>
            </a:xfrm>
          </p:grpSpPr>
          <p:sp>
            <p:nvSpPr>
              <p:cNvPr id="23" name="TextBox 22">
                <a:extLst>
                  <a:ext uri="{FF2B5EF4-FFF2-40B4-BE49-F238E27FC236}">
                    <a16:creationId xmlns:a16="http://schemas.microsoft.com/office/drawing/2014/main" id="{C1161ABA-719E-4BEC-91EB-F7B36C583F95}"/>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03</a:t>
                </a:r>
                <a:endParaRPr lang="uk-UA" sz="9000" b="1" dirty="0">
                  <a:solidFill>
                    <a:schemeClr val="accent2"/>
                  </a:solidFill>
                  <a:latin typeface="+mj-lt"/>
                </a:endParaRPr>
              </a:p>
            </p:txBody>
          </p:sp>
          <p:sp>
            <p:nvSpPr>
              <p:cNvPr id="24" name="TextBox 23">
                <a:extLst>
                  <a:ext uri="{FF2B5EF4-FFF2-40B4-BE49-F238E27FC236}">
                    <a16:creationId xmlns:a16="http://schemas.microsoft.com/office/drawing/2014/main" id="{F47505D9-53C2-4732-A6C2-869B500F8907}"/>
                  </a:ext>
                </a:extLst>
              </p:cNvPr>
              <p:cNvSpPr txBox="1"/>
              <p:nvPr/>
            </p:nvSpPr>
            <p:spPr>
              <a:xfrm>
                <a:off x="11582400" y="3206123"/>
                <a:ext cx="6229350" cy="1200329"/>
              </a:xfrm>
              <a:prstGeom prst="rect">
                <a:avLst/>
              </a:prstGeom>
              <a:noFill/>
            </p:spPr>
            <p:txBody>
              <a:bodyPr wrap="square" rtlCol="0">
                <a:spAutoFit/>
              </a:bodyPr>
              <a:lstStyle/>
              <a:p>
                <a:r>
                  <a:rPr lang="en-US" sz="3600" b="1" dirty="0">
                    <a:solidFill>
                      <a:schemeClr val="bg1"/>
                    </a:solidFill>
                  </a:rPr>
                  <a:t>How YOU tilt the needle:</a:t>
                </a:r>
              </a:p>
              <a:p>
                <a:endParaRPr lang="en-US" sz="3600" b="1" dirty="0">
                  <a:solidFill>
                    <a:schemeClr val="bg1"/>
                  </a:solidFill>
                  <a:latin typeface="+mj-lt"/>
                </a:endParaRPr>
              </a:p>
            </p:txBody>
          </p:sp>
        </p:grpSp>
        <p:sp>
          <p:nvSpPr>
            <p:cNvPr id="22" name="TextBox 21">
              <a:extLst>
                <a:ext uri="{FF2B5EF4-FFF2-40B4-BE49-F238E27FC236}">
                  <a16:creationId xmlns:a16="http://schemas.microsoft.com/office/drawing/2014/main" id="{5178385A-83D6-422B-BA8C-80891D58A50C}"/>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Buyers lack knowledge they need?</a:t>
              </a:r>
            </a:p>
            <a:p>
              <a:pPr marL="342900" indent="-342900">
                <a:lnSpc>
                  <a:spcPct val="120000"/>
                </a:lnSpc>
                <a:buFont typeface="Arial" panose="020B0604020202020204" pitchFamily="34" charset="0"/>
                <a:buChar char="•"/>
              </a:pPr>
              <a:r>
                <a:rPr lang="en-US" sz="2500" dirty="0">
                  <a:solidFill>
                    <a:schemeClr val="bg1"/>
                  </a:solidFill>
                </a:rPr>
                <a:t>You can fill that gap for them!</a:t>
              </a:r>
            </a:p>
          </p:txBody>
        </p:sp>
      </p:grpSp>
      <p:grpSp>
        <p:nvGrpSpPr>
          <p:cNvPr id="27" name="Group 26">
            <a:extLst>
              <a:ext uri="{FF2B5EF4-FFF2-40B4-BE49-F238E27FC236}">
                <a16:creationId xmlns:a16="http://schemas.microsoft.com/office/drawing/2014/main" id="{768AEE17-57F1-4DC9-8705-1E400E0DDCEB}"/>
              </a:ext>
            </a:extLst>
          </p:cNvPr>
          <p:cNvGrpSpPr/>
          <p:nvPr/>
        </p:nvGrpSpPr>
        <p:grpSpPr>
          <a:xfrm>
            <a:off x="8610600" y="5744713"/>
            <a:ext cx="8915400" cy="2614079"/>
            <a:chOff x="9372600" y="2875263"/>
            <a:chExt cx="8915400" cy="2614079"/>
          </a:xfrm>
        </p:grpSpPr>
        <p:grpSp>
          <p:nvGrpSpPr>
            <p:cNvPr id="28" name="Group 27">
              <a:extLst>
                <a:ext uri="{FF2B5EF4-FFF2-40B4-BE49-F238E27FC236}">
                  <a16:creationId xmlns:a16="http://schemas.microsoft.com/office/drawing/2014/main" id="{D1AED6EA-4DDA-4DF6-8E13-47676F6448EF}"/>
                </a:ext>
              </a:extLst>
            </p:cNvPr>
            <p:cNvGrpSpPr/>
            <p:nvPr/>
          </p:nvGrpSpPr>
          <p:grpSpPr>
            <a:xfrm>
              <a:off x="9372600" y="2875263"/>
              <a:ext cx="8534400" cy="1477328"/>
              <a:chOff x="9372600" y="2875263"/>
              <a:chExt cx="8534400" cy="1477328"/>
            </a:xfrm>
          </p:grpSpPr>
          <p:sp>
            <p:nvSpPr>
              <p:cNvPr id="31" name="TextBox 30">
                <a:extLst>
                  <a:ext uri="{FF2B5EF4-FFF2-40B4-BE49-F238E27FC236}">
                    <a16:creationId xmlns:a16="http://schemas.microsoft.com/office/drawing/2014/main" id="{957716C7-5713-474A-9649-207074FFF88F}"/>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04</a:t>
                </a:r>
                <a:endParaRPr lang="uk-UA" sz="9000" b="1" dirty="0">
                  <a:solidFill>
                    <a:schemeClr val="accent2"/>
                  </a:solidFill>
                  <a:latin typeface="+mj-lt"/>
                </a:endParaRPr>
              </a:p>
            </p:txBody>
          </p:sp>
          <p:sp>
            <p:nvSpPr>
              <p:cNvPr id="32" name="TextBox 31">
                <a:extLst>
                  <a:ext uri="{FF2B5EF4-FFF2-40B4-BE49-F238E27FC236}">
                    <a16:creationId xmlns:a16="http://schemas.microsoft.com/office/drawing/2014/main" id="{CFF61558-6327-422E-B31E-990D65BF368C}"/>
                  </a:ext>
                </a:extLst>
              </p:cNvPr>
              <p:cNvSpPr txBox="1"/>
              <p:nvPr/>
            </p:nvSpPr>
            <p:spPr>
              <a:xfrm>
                <a:off x="11582400" y="3206123"/>
                <a:ext cx="6324600" cy="646331"/>
              </a:xfrm>
              <a:prstGeom prst="rect">
                <a:avLst/>
              </a:prstGeom>
              <a:noFill/>
            </p:spPr>
            <p:txBody>
              <a:bodyPr wrap="square" rtlCol="0">
                <a:spAutoFit/>
              </a:bodyPr>
              <a:lstStyle/>
              <a:p>
                <a:r>
                  <a:rPr lang="en-US" sz="3600" b="1" dirty="0">
                    <a:solidFill>
                      <a:schemeClr val="bg1"/>
                    </a:solidFill>
                  </a:rPr>
                  <a:t>Forecast slightly better:</a:t>
                </a:r>
              </a:p>
            </p:txBody>
          </p:sp>
        </p:grpSp>
        <p:sp>
          <p:nvSpPr>
            <p:cNvPr id="30" name="TextBox 29">
              <a:extLst>
                <a:ext uri="{FF2B5EF4-FFF2-40B4-BE49-F238E27FC236}">
                  <a16:creationId xmlns:a16="http://schemas.microsoft.com/office/drawing/2014/main" id="{9CBB3DE5-C7AF-4F17-A98D-47C201CB8576}"/>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Smaller decline in sales</a:t>
              </a:r>
            </a:p>
            <a:p>
              <a:pPr marL="342900" indent="-342900">
                <a:lnSpc>
                  <a:spcPct val="120000"/>
                </a:lnSpc>
                <a:buFont typeface="Arial" panose="020B0604020202020204" pitchFamily="34" charset="0"/>
                <a:buChar char="•"/>
              </a:pPr>
              <a:r>
                <a:rPr lang="en-US" sz="2500" dirty="0">
                  <a:solidFill>
                    <a:schemeClr val="bg1"/>
                  </a:solidFill>
                </a:rPr>
                <a:t>More growth in prices</a:t>
              </a:r>
            </a:p>
          </p:txBody>
        </p:sp>
      </p:grpSp>
    </p:spTree>
    <p:extLst>
      <p:ext uri="{BB962C8B-B14F-4D97-AF65-F5344CB8AC3E}">
        <p14:creationId xmlns:p14="http://schemas.microsoft.com/office/powerpoint/2010/main" val="20810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A1AA-CBA1-4057-918C-311E6ECB02BB}"/>
              </a:ext>
            </a:extLst>
          </p:cNvPr>
          <p:cNvSpPr>
            <a:spLocks noGrp="1"/>
          </p:cNvSpPr>
          <p:nvPr>
            <p:ph type="title"/>
          </p:nvPr>
        </p:nvSpPr>
        <p:spPr>
          <a:xfrm>
            <a:off x="1358026" y="809737"/>
            <a:ext cx="10529174" cy="715581"/>
          </a:xfrm>
        </p:spPr>
        <p:txBody>
          <a:bodyPr/>
          <a:lstStyle/>
          <a:p>
            <a:r>
              <a:rPr lang="en-US" dirty="0"/>
              <a:t>All weakness at </a:t>
            </a:r>
            <a:r>
              <a:rPr lang="en-US" dirty="0">
                <a:solidFill>
                  <a:schemeClr val="bg1"/>
                </a:solidFill>
              </a:rPr>
              <a:t>top end of market</a:t>
            </a:r>
          </a:p>
        </p:txBody>
      </p:sp>
      <p:graphicFrame>
        <p:nvGraphicFramePr>
          <p:cNvPr id="3" name="Chart 2">
            <a:extLst>
              <a:ext uri="{FF2B5EF4-FFF2-40B4-BE49-F238E27FC236}">
                <a16:creationId xmlns:a16="http://schemas.microsoft.com/office/drawing/2014/main" id="{5F03F3BB-3550-4259-B847-F0E182D3C47D}"/>
              </a:ext>
            </a:extLst>
          </p:cNvPr>
          <p:cNvGraphicFramePr>
            <a:graphicFrameLocks/>
          </p:cNvGraphicFramePr>
          <p:nvPr>
            <p:extLst>
              <p:ext uri="{D42A27DB-BD31-4B8C-83A1-F6EECF244321}">
                <p14:modId xmlns:p14="http://schemas.microsoft.com/office/powerpoint/2010/main" val="2882994484"/>
              </p:ext>
            </p:extLst>
          </p:nvPr>
        </p:nvGraphicFramePr>
        <p:xfrm>
          <a:off x="1358026" y="2171700"/>
          <a:ext cx="15482174"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97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D28C-1F9D-42F4-A1A3-D70BD1D03A0F}"/>
              </a:ext>
            </a:extLst>
          </p:cNvPr>
          <p:cNvSpPr>
            <a:spLocks noGrp="1"/>
          </p:cNvSpPr>
          <p:nvPr>
            <p:ph type="title"/>
          </p:nvPr>
        </p:nvSpPr>
        <p:spPr/>
        <p:txBody>
          <a:bodyPr/>
          <a:lstStyle/>
          <a:p>
            <a:r>
              <a:rPr lang="en-US" dirty="0"/>
              <a:t>Sales down in </a:t>
            </a:r>
            <a:r>
              <a:rPr lang="en-US" dirty="0">
                <a:solidFill>
                  <a:schemeClr val="bg1"/>
                </a:solidFill>
              </a:rPr>
              <a:t>most big cities</a:t>
            </a:r>
          </a:p>
        </p:txBody>
      </p:sp>
      <p:graphicFrame>
        <p:nvGraphicFramePr>
          <p:cNvPr id="3" name="Chart 2">
            <a:extLst>
              <a:ext uri="{FF2B5EF4-FFF2-40B4-BE49-F238E27FC236}">
                <a16:creationId xmlns:a16="http://schemas.microsoft.com/office/drawing/2014/main" id="{2AF064AE-04A5-420F-BA94-6294016BAC22}"/>
              </a:ext>
            </a:extLst>
          </p:cNvPr>
          <p:cNvGraphicFramePr>
            <a:graphicFrameLocks/>
          </p:cNvGraphicFramePr>
          <p:nvPr>
            <p:extLst>
              <p:ext uri="{D42A27DB-BD31-4B8C-83A1-F6EECF244321}">
                <p14:modId xmlns:p14="http://schemas.microsoft.com/office/powerpoint/2010/main" val="3478444856"/>
              </p:ext>
            </p:extLst>
          </p:nvPr>
        </p:nvGraphicFramePr>
        <p:xfrm>
          <a:off x="919876" y="1714500"/>
          <a:ext cx="9595724" cy="82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CEAB1D3-AC40-4EDD-A401-8A324D3EDD34}"/>
              </a:ext>
            </a:extLst>
          </p:cNvPr>
          <p:cNvGraphicFramePr>
            <a:graphicFrameLocks/>
          </p:cNvGraphicFramePr>
          <p:nvPr>
            <p:extLst>
              <p:ext uri="{D42A27DB-BD31-4B8C-83A1-F6EECF244321}">
                <p14:modId xmlns:p14="http://schemas.microsoft.com/office/powerpoint/2010/main" val="2341524529"/>
              </p:ext>
            </p:extLst>
          </p:nvPr>
        </p:nvGraphicFramePr>
        <p:xfrm>
          <a:off x="10910734" y="1352550"/>
          <a:ext cx="7072466" cy="7448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18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C6C713C-A46F-4590-904D-15DF483D995D}"/>
              </a:ext>
            </a:extLst>
          </p:cNvPr>
          <p:cNvSpPr txBox="1">
            <a:spLocks/>
          </p:cNvSpPr>
          <p:nvPr/>
        </p:nvSpPr>
        <p:spPr>
          <a:xfrm>
            <a:off x="1219200" y="4495800"/>
            <a:ext cx="15849600" cy="1295400"/>
          </a:xfrm>
          <a:prstGeom prst="rect">
            <a:avLst/>
          </a:prstGeom>
        </p:spPr>
        <p:txBody>
          <a:bodyPr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ctr"/>
            <a:r>
              <a:rPr lang="en-US" sz="10000" b="1" dirty="0">
                <a:solidFill>
                  <a:schemeClr val="accent1"/>
                </a:solidFill>
              </a:rPr>
              <a:t>Buyers Have</a:t>
            </a:r>
          </a:p>
          <a:p>
            <a:pPr algn="ctr"/>
            <a:r>
              <a:rPr lang="en-US" sz="10000" b="1" dirty="0">
                <a:solidFill>
                  <a:schemeClr val="bg1"/>
                </a:solidFill>
              </a:rPr>
              <a:t>More Choices Now</a:t>
            </a:r>
          </a:p>
        </p:txBody>
      </p:sp>
    </p:spTree>
    <p:extLst>
      <p:ext uri="{BB962C8B-B14F-4D97-AF65-F5344CB8AC3E}">
        <p14:creationId xmlns:p14="http://schemas.microsoft.com/office/powerpoint/2010/main" val="141767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90B24-6A95-4ECD-A2F8-4E3EE0C447A7}"/>
              </a:ext>
            </a:extLst>
          </p:cNvPr>
          <p:cNvSpPr>
            <a:spLocks noGrp="1"/>
          </p:cNvSpPr>
          <p:nvPr>
            <p:ph type="title"/>
          </p:nvPr>
        </p:nvSpPr>
        <p:spPr>
          <a:xfrm>
            <a:off x="1358026" y="809737"/>
            <a:ext cx="10376774" cy="715581"/>
          </a:xfrm>
        </p:spPr>
        <p:txBody>
          <a:bodyPr/>
          <a:lstStyle/>
          <a:p>
            <a:r>
              <a:rPr lang="en-US" dirty="0"/>
              <a:t>Active listings </a:t>
            </a:r>
            <a:r>
              <a:rPr lang="en-US" dirty="0">
                <a:solidFill>
                  <a:schemeClr val="bg1"/>
                </a:solidFill>
              </a:rPr>
              <a:t>tightened up </a:t>
            </a:r>
          </a:p>
        </p:txBody>
      </p:sp>
      <p:sp>
        <p:nvSpPr>
          <p:cNvPr id="4" name="Slide Number Placeholder 2">
            <a:extLst>
              <a:ext uri="{FF2B5EF4-FFF2-40B4-BE49-F238E27FC236}">
                <a16:creationId xmlns:a16="http://schemas.microsoft.com/office/drawing/2014/main" id="{3765C980-E249-48B5-92F2-5F7E653EBDCD}"/>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23</a:t>
            </a:fld>
            <a:endParaRPr dirty="0"/>
          </a:p>
        </p:txBody>
      </p:sp>
      <p:graphicFrame>
        <p:nvGraphicFramePr>
          <p:cNvPr id="7" name="Content Placeholder 6">
            <a:extLst>
              <a:ext uri="{FF2B5EF4-FFF2-40B4-BE49-F238E27FC236}">
                <a16:creationId xmlns:a16="http://schemas.microsoft.com/office/drawing/2014/main" id="{84882B55-D012-4A6D-9AD4-22D7B8162D75}"/>
              </a:ext>
            </a:extLst>
          </p:cNvPr>
          <p:cNvGraphicFramePr>
            <a:graphicFrameLocks noGrp="1"/>
          </p:cNvGraphicFramePr>
          <p:nvPr>
            <p:ph idx="4294967295"/>
            <p:extLst>
              <p:ext uri="{D42A27DB-BD31-4B8C-83A1-F6EECF244321}">
                <p14:modId xmlns:p14="http://schemas.microsoft.com/office/powerpoint/2010/main" val="2934187485"/>
              </p:ext>
            </p:extLst>
          </p:nvPr>
        </p:nvGraphicFramePr>
        <p:xfrm>
          <a:off x="1219200" y="2476499"/>
          <a:ext cx="16430625" cy="6324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19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0224374" cy="715581"/>
          </a:xfrm>
        </p:spPr>
        <p:txBody>
          <a:bodyPr/>
          <a:lstStyle/>
          <a:p>
            <a:r>
              <a:rPr lang="en-US" dirty="0">
                <a:solidFill>
                  <a:schemeClr val="bg1"/>
                </a:solidFill>
              </a:rPr>
              <a:t>Market is still tight </a:t>
            </a:r>
            <a:r>
              <a:rPr lang="en-US" dirty="0"/>
              <a:t>despite recent run</a:t>
            </a:r>
          </a:p>
        </p:txBody>
      </p:sp>
      <p:graphicFrame>
        <p:nvGraphicFramePr>
          <p:cNvPr id="7" name="Chart 6"/>
          <p:cNvGraphicFramePr/>
          <p:nvPr>
            <p:extLst>
              <p:ext uri="{D42A27DB-BD31-4B8C-83A1-F6EECF244321}">
                <p14:modId xmlns:p14="http://schemas.microsoft.com/office/powerpoint/2010/main" val="1641783176"/>
              </p:ext>
            </p:extLst>
          </p:nvPr>
        </p:nvGraphicFramePr>
        <p:xfrm>
          <a:off x="762108" y="2641184"/>
          <a:ext cx="16611491" cy="643150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10A12172-D6AE-4801-8190-E685B7C2D430}"/>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24</a:t>
            </a:fld>
            <a:endParaRPr dirty="0"/>
          </a:p>
        </p:txBody>
      </p:sp>
      <p:grpSp>
        <p:nvGrpSpPr>
          <p:cNvPr id="10" name="Group 9">
            <a:extLst>
              <a:ext uri="{FF2B5EF4-FFF2-40B4-BE49-F238E27FC236}">
                <a16:creationId xmlns:a16="http://schemas.microsoft.com/office/drawing/2014/main" id="{747A78F6-D3A6-4A12-A736-93655E9A9171}"/>
              </a:ext>
            </a:extLst>
          </p:cNvPr>
          <p:cNvGrpSpPr/>
          <p:nvPr/>
        </p:nvGrpSpPr>
        <p:grpSpPr>
          <a:xfrm>
            <a:off x="8977993" y="9226572"/>
            <a:ext cx="7328807" cy="646331"/>
            <a:chOff x="8977993" y="9226572"/>
            <a:chExt cx="7328807" cy="646331"/>
          </a:xfrm>
        </p:grpSpPr>
        <p:sp>
          <p:nvSpPr>
            <p:cNvPr id="11" name="Slide Number Placeholder 2">
              <a:extLst>
                <a:ext uri="{FF2B5EF4-FFF2-40B4-BE49-F238E27FC236}">
                  <a16:creationId xmlns:a16="http://schemas.microsoft.com/office/drawing/2014/main" id="{16063D71-D8CA-4C64-9FBF-9E031CCAC5C4}"/>
                </a:ext>
              </a:extLst>
            </p:cNvPr>
            <p:cNvSpPr txBox="1">
              <a:spLocks/>
            </p:cNvSpPr>
            <p:nvPr/>
          </p:nvSpPr>
          <p:spPr>
            <a:xfrm>
              <a:off x="9254111" y="9226572"/>
              <a:ext cx="7052689"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Unsold Inventory Index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2" name="Picture 11">
              <a:extLst>
                <a:ext uri="{FF2B5EF4-FFF2-40B4-BE49-F238E27FC236}">
                  <a16:creationId xmlns:a16="http://schemas.microsoft.com/office/drawing/2014/main" id="{1A1CE3B6-80A7-4FBD-9F98-B1B615F723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8977993" y="9341976"/>
              <a:ext cx="332014" cy="415522"/>
            </a:xfrm>
            <a:prstGeom prst="rect">
              <a:avLst/>
            </a:prstGeom>
          </p:spPr>
        </p:pic>
      </p:grpSp>
      <p:sp>
        <p:nvSpPr>
          <p:cNvPr id="14339" name="Rectangle 8"/>
          <p:cNvSpPr>
            <a:spLocks noGrp="1" noChangeArrowheads="1"/>
          </p:cNvSpPr>
          <p:nvPr>
            <p:ph idx="4294967295"/>
          </p:nvPr>
        </p:nvSpPr>
        <p:spPr>
          <a:xfrm>
            <a:off x="6705600" y="2803740"/>
            <a:ext cx="9435084" cy="492066"/>
          </a:xfrm>
          <a:prstGeom prst="rect">
            <a:avLst/>
          </a:prstGeom>
        </p:spPr>
        <p:txBody>
          <a:bodyPr>
            <a:noAutofit/>
          </a:bodyPr>
          <a:lstStyle/>
          <a:p>
            <a:pPr marL="0" indent="0">
              <a:buNone/>
            </a:pPr>
            <a:r>
              <a:rPr lang="en-US" sz="3000" b="1" dirty="0">
                <a:solidFill>
                  <a:schemeClr val="bg1"/>
                </a:solidFill>
              </a:rPr>
              <a:t>August 2018: </a:t>
            </a:r>
            <a:r>
              <a:rPr lang="en-US" sz="3000" b="1" dirty="0">
                <a:solidFill>
                  <a:schemeClr val="accent4"/>
                </a:solidFill>
              </a:rPr>
              <a:t>3.3 Months</a:t>
            </a:r>
            <a:r>
              <a:rPr lang="en-US" sz="3000" b="1" dirty="0">
                <a:solidFill>
                  <a:schemeClr val="bg1"/>
                </a:solidFill>
              </a:rPr>
              <a:t>; August 2019: </a:t>
            </a:r>
            <a:r>
              <a:rPr lang="en-US" sz="3000" b="1" dirty="0">
                <a:solidFill>
                  <a:schemeClr val="accent3"/>
                </a:solidFill>
              </a:rPr>
              <a:t>3.2 Months</a:t>
            </a:r>
          </a:p>
        </p:txBody>
      </p:sp>
    </p:spTree>
    <p:extLst>
      <p:ext uri="{BB962C8B-B14F-4D97-AF65-F5344CB8AC3E}">
        <p14:creationId xmlns:p14="http://schemas.microsoft.com/office/powerpoint/2010/main" val="249888780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5026" name="Rectangle 2"/>
          <p:cNvSpPr>
            <a:spLocks noGrp="1" noChangeArrowheads="1"/>
          </p:cNvSpPr>
          <p:nvPr>
            <p:ph type="title"/>
          </p:nvPr>
        </p:nvSpPr>
        <p:spPr>
          <a:xfrm>
            <a:off x="1358026" y="809737"/>
            <a:ext cx="10452974" cy="715581"/>
          </a:xfrm>
        </p:spPr>
        <p:txBody>
          <a:bodyPr/>
          <a:lstStyle/>
          <a:p>
            <a:r>
              <a:rPr lang="en-US" dirty="0"/>
              <a:t>Supply improving at the </a:t>
            </a:r>
            <a:r>
              <a:rPr lang="en-US" dirty="0">
                <a:solidFill>
                  <a:schemeClr val="bg1"/>
                </a:solidFill>
              </a:rPr>
              <a:t>upper end</a:t>
            </a:r>
          </a:p>
        </p:txBody>
      </p:sp>
      <p:sp>
        <p:nvSpPr>
          <p:cNvPr id="2" name="TextBox 1"/>
          <p:cNvSpPr txBox="1"/>
          <p:nvPr/>
        </p:nvSpPr>
        <p:spPr>
          <a:xfrm>
            <a:off x="8077200" y="2705100"/>
            <a:ext cx="2436886" cy="553998"/>
          </a:xfrm>
          <a:prstGeom prst="rect">
            <a:avLst/>
          </a:prstGeom>
          <a:noFill/>
        </p:spPr>
        <p:txBody>
          <a:bodyPr wrap="none" rtlCol="0">
            <a:spAutoFit/>
          </a:bodyPr>
          <a:lstStyle/>
          <a:p>
            <a:r>
              <a:rPr lang="en-US" sz="3000" b="1" dirty="0">
                <a:solidFill>
                  <a:schemeClr val="bg1"/>
                </a:solidFill>
                <a:latin typeface="Century Gothic" panose="020B0502020202020204" pitchFamily="34" charset="0"/>
              </a:rPr>
              <a:t>August 2019</a:t>
            </a:r>
          </a:p>
        </p:txBody>
      </p:sp>
      <p:graphicFrame>
        <p:nvGraphicFramePr>
          <p:cNvPr id="8" name="Chart Placeholder 5">
            <a:extLst>
              <a:ext uri="{FF2B5EF4-FFF2-40B4-BE49-F238E27FC236}">
                <a16:creationId xmlns:a16="http://schemas.microsoft.com/office/drawing/2014/main" id="{48207DE7-4F87-4ED6-8A9B-9B557A234D49}"/>
              </a:ext>
            </a:extLst>
          </p:cNvPr>
          <p:cNvGraphicFramePr>
            <a:graphicFrameLocks/>
          </p:cNvGraphicFramePr>
          <p:nvPr>
            <p:extLst>
              <p:ext uri="{D42A27DB-BD31-4B8C-83A1-F6EECF244321}">
                <p14:modId xmlns:p14="http://schemas.microsoft.com/office/powerpoint/2010/main" val="3582221185"/>
              </p:ext>
            </p:extLst>
          </p:nvPr>
        </p:nvGraphicFramePr>
        <p:xfrm>
          <a:off x="609600" y="3204153"/>
          <a:ext cx="16763995" cy="608012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9FE02117-9A41-4286-A9CB-0E8F835B21BE}"/>
              </a:ext>
            </a:extLst>
          </p:cNvPr>
          <p:cNvCxnSpPr>
            <a:cxnSpLocks/>
          </p:cNvCxnSpPr>
          <p:nvPr/>
        </p:nvCxnSpPr>
        <p:spPr>
          <a:xfrm>
            <a:off x="14478000" y="2705100"/>
            <a:ext cx="0" cy="555440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98690775-BA0F-4D33-9A5C-A31423853AF1}"/>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25</a:t>
            </a:fld>
            <a:endParaRPr dirty="0"/>
          </a:p>
        </p:txBody>
      </p:sp>
      <p:grpSp>
        <p:nvGrpSpPr>
          <p:cNvPr id="10" name="Group 9">
            <a:extLst>
              <a:ext uri="{FF2B5EF4-FFF2-40B4-BE49-F238E27FC236}">
                <a16:creationId xmlns:a16="http://schemas.microsoft.com/office/drawing/2014/main" id="{D4F2D094-0863-48BF-A063-4848AE4BF66C}"/>
              </a:ext>
            </a:extLst>
          </p:cNvPr>
          <p:cNvGrpSpPr/>
          <p:nvPr/>
        </p:nvGrpSpPr>
        <p:grpSpPr>
          <a:xfrm>
            <a:off x="9901311" y="9226572"/>
            <a:ext cx="6405489" cy="646331"/>
            <a:chOff x="9901311" y="9226572"/>
            <a:chExt cx="6405489" cy="646331"/>
          </a:xfrm>
        </p:grpSpPr>
        <p:sp>
          <p:nvSpPr>
            <p:cNvPr id="11" name="Slide Number Placeholder 2">
              <a:extLst>
                <a:ext uri="{FF2B5EF4-FFF2-40B4-BE49-F238E27FC236}">
                  <a16:creationId xmlns:a16="http://schemas.microsoft.com/office/drawing/2014/main" id="{2D048DA7-397E-45C9-BC2F-967C793B0290}"/>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Active Listings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2" name="Picture 11">
              <a:extLst>
                <a:ext uri="{FF2B5EF4-FFF2-40B4-BE49-F238E27FC236}">
                  <a16:creationId xmlns:a16="http://schemas.microsoft.com/office/drawing/2014/main" id="{81BD7B8D-68BE-4904-ACBA-6057AF43DF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9901311" y="9341976"/>
              <a:ext cx="332014" cy="415522"/>
            </a:xfrm>
            <a:prstGeom prst="rect">
              <a:avLst/>
            </a:prstGeom>
          </p:spPr>
        </p:pic>
      </p:grpSp>
    </p:spTree>
    <p:extLst>
      <p:ext uri="{BB962C8B-B14F-4D97-AF65-F5344CB8AC3E}">
        <p14:creationId xmlns:p14="http://schemas.microsoft.com/office/powerpoint/2010/main" val="4109866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2053174" cy="715581"/>
          </a:xfrm>
        </p:spPr>
        <p:txBody>
          <a:bodyPr/>
          <a:lstStyle/>
          <a:p>
            <a:r>
              <a:rPr lang="en-US" dirty="0"/>
              <a:t>Rebalancing, </a:t>
            </a:r>
            <a:r>
              <a:rPr lang="en-US" dirty="0">
                <a:solidFill>
                  <a:schemeClr val="bg1"/>
                </a:solidFill>
              </a:rPr>
              <a:t>not exodus</a:t>
            </a:r>
          </a:p>
        </p:txBody>
      </p:sp>
      <p:graphicFrame>
        <p:nvGraphicFramePr>
          <p:cNvPr id="10" name="Chart 9">
            <a:extLst>
              <a:ext uri="{FF2B5EF4-FFF2-40B4-BE49-F238E27FC236}">
                <a16:creationId xmlns:a16="http://schemas.microsoft.com/office/drawing/2014/main" id="{0DC538B2-198E-4834-AAA2-68E82A335288}"/>
              </a:ext>
            </a:extLst>
          </p:cNvPr>
          <p:cNvGraphicFramePr/>
          <p:nvPr>
            <p:extLst>
              <p:ext uri="{D42A27DB-BD31-4B8C-83A1-F6EECF244321}">
                <p14:modId xmlns:p14="http://schemas.microsoft.com/office/powerpoint/2010/main" val="1733644446"/>
              </p:ext>
            </p:extLst>
          </p:nvPr>
        </p:nvGraphicFramePr>
        <p:xfrm>
          <a:off x="409575" y="1943100"/>
          <a:ext cx="17373600" cy="67437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2">
            <a:extLst>
              <a:ext uri="{FF2B5EF4-FFF2-40B4-BE49-F238E27FC236}">
                <a16:creationId xmlns:a16="http://schemas.microsoft.com/office/drawing/2014/main" id="{3041CD6A-4505-4111-AB9D-5506A7F5F8DD}"/>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26</a:t>
            </a:fld>
            <a:endParaRPr dirty="0"/>
          </a:p>
        </p:txBody>
      </p:sp>
      <p:grpSp>
        <p:nvGrpSpPr>
          <p:cNvPr id="6" name="Group 5">
            <a:extLst>
              <a:ext uri="{FF2B5EF4-FFF2-40B4-BE49-F238E27FC236}">
                <a16:creationId xmlns:a16="http://schemas.microsoft.com/office/drawing/2014/main" id="{41D0951C-9A81-47EC-B92F-8E8AF91C8CE6}"/>
              </a:ext>
            </a:extLst>
          </p:cNvPr>
          <p:cNvGrpSpPr/>
          <p:nvPr/>
        </p:nvGrpSpPr>
        <p:grpSpPr>
          <a:xfrm>
            <a:off x="9906000" y="9226572"/>
            <a:ext cx="6400800" cy="646331"/>
            <a:chOff x="9906000" y="9226572"/>
            <a:chExt cx="6400800" cy="646331"/>
          </a:xfrm>
        </p:grpSpPr>
        <p:sp>
          <p:nvSpPr>
            <p:cNvPr id="7" name="Slide Number Placeholder 2">
              <a:extLst>
                <a:ext uri="{FF2B5EF4-FFF2-40B4-BE49-F238E27FC236}">
                  <a16:creationId xmlns:a16="http://schemas.microsoft.com/office/drawing/2014/main" id="{94B7CEB7-48E0-40C0-B1AC-964A0D632E4D}"/>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Active Listing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8" name="Picture 7">
              <a:extLst>
                <a:ext uri="{FF2B5EF4-FFF2-40B4-BE49-F238E27FC236}">
                  <a16:creationId xmlns:a16="http://schemas.microsoft.com/office/drawing/2014/main" id="{4A1CF103-4238-423D-B312-15C6CB9CCD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058400" y="9341976"/>
              <a:ext cx="332014" cy="415522"/>
            </a:xfrm>
            <a:prstGeom prst="rect">
              <a:avLst/>
            </a:prstGeom>
          </p:spPr>
        </p:pic>
      </p:grpSp>
    </p:spTree>
    <p:extLst>
      <p:ext uri="{BB962C8B-B14F-4D97-AF65-F5344CB8AC3E}">
        <p14:creationId xmlns:p14="http://schemas.microsoft.com/office/powerpoint/2010/main" val="274622795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EDD6-7E97-4254-A324-C0CEA5A1296A}"/>
              </a:ext>
            </a:extLst>
          </p:cNvPr>
          <p:cNvSpPr>
            <a:spLocks noGrp="1"/>
          </p:cNvSpPr>
          <p:nvPr>
            <p:ph type="title"/>
          </p:nvPr>
        </p:nvSpPr>
        <p:spPr>
          <a:xfrm>
            <a:off x="1358026" y="809737"/>
            <a:ext cx="9157574" cy="715581"/>
          </a:xfrm>
        </p:spPr>
        <p:txBody>
          <a:bodyPr/>
          <a:lstStyle/>
          <a:p>
            <a:r>
              <a:rPr lang="en-US" dirty="0"/>
              <a:t>Still rising here, but </a:t>
            </a:r>
            <a:r>
              <a:rPr lang="en-US" dirty="0">
                <a:solidFill>
                  <a:schemeClr val="bg1"/>
                </a:solidFill>
              </a:rPr>
              <a:t>similar trend</a:t>
            </a:r>
          </a:p>
        </p:txBody>
      </p:sp>
      <p:graphicFrame>
        <p:nvGraphicFramePr>
          <p:cNvPr id="3" name="Chart 2">
            <a:extLst>
              <a:ext uri="{FF2B5EF4-FFF2-40B4-BE49-F238E27FC236}">
                <a16:creationId xmlns:a16="http://schemas.microsoft.com/office/drawing/2014/main" id="{BC11E74C-5E55-4874-824A-8FB473C9A2D7}"/>
              </a:ext>
            </a:extLst>
          </p:cNvPr>
          <p:cNvGraphicFramePr>
            <a:graphicFrameLocks/>
          </p:cNvGraphicFramePr>
          <p:nvPr>
            <p:extLst>
              <p:ext uri="{D42A27DB-BD31-4B8C-83A1-F6EECF244321}">
                <p14:modId xmlns:p14="http://schemas.microsoft.com/office/powerpoint/2010/main" val="294173815"/>
              </p:ext>
            </p:extLst>
          </p:nvPr>
        </p:nvGraphicFramePr>
        <p:xfrm>
          <a:off x="914400" y="2400300"/>
          <a:ext cx="8458200" cy="739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90E081E1-6FE1-4F9E-905A-419C8AD957C0}"/>
              </a:ext>
            </a:extLst>
          </p:cNvPr>
          <p:cNvGraphicFramePr>
            <a:graphicFrameLocks/>
          </p:cNvGraphicFramePr>
          <p:nvPr>
            <p:extLst>
              <p:ext uri="{D42A27DB-BD31-4B8C-83A1-F6EECF244321}">
                <p14:modId xmlns:p14="http://schemas.microsoft.com/office/powerpoint/2010/main" val="4135984441"/>
              </p:ext>
            </p:extLst>
          </p:nvPr>
        </p:nvGraphicFramePr>
        <p:xfrm>
          <a:off x="9982200" y="1714500"/>
          <a:ext cx="8001000" cy="731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5413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CF55-68D7-4310-B232-BCB5108AF1F0}"/>
              </a:ext>
            </a:extLst>
          </p:cNvPr>
          <p:cNvSpPr>
            <a:spLocks noGrp="1"/>
          </p:cNvSpPr>
          <p:nvPr>
            <p:ph type="title"/>
          </p:nvPr>
        </p:nvSpPr>
        <p:spPr>
          <a:xfrm>
            <a:off x="1358026" y="809737"/>
            <a:ext cx="13043774" cy="715581"/>
          </a:xfrm>
        </p:spPr>
        <p:txBody>
          <a:bodyPr/>
          <a:lstStyle/>
          <a:p>
            <a:r>
              <a:rPr lang="en-US" dirty="0"/>
              <a:t>Still growing strong at top end: </a:t>
            </a:r>
            <a:r>
              <a:rPr lang="en-US" dirty="0">
                <a:solidFill>
                  <a:schemeClr val="bg1"/>
                </a:solidFill>
              </a:rPr>
              <a:t>cashing in?</a:t>
            </a:r>
          </a:p>
        </p:txBody>
      </p:sp>
      <p:graphicFrame>
        <p:nvGraphicFramePr>
          <p:cNvPr id="3" name="Chart 2">
            <a:extLst>
              <a:ext uri="{FF2B5EF4-FFF2-40B4-BE49-F238E27FC236}">
                <a16:creationId xmlns:a16="http://schemas.microsoft.com/office/drawing/2014/main" id="{B7551BA1-EF85-43F6-AC5C-C4EF9255535C}"/>
              </a:ext>
            </a:extLst>
          </p:cNvPr>
          <p:cNvGraphicFramePr>
            <a:graphicFrameLocks/>
          </p:cNvGraphicFramePr>
          <p:nvPr>
            <p:extLst>
              <p:ext uri="{D42A27DB-BD31-4B8C-83A1-F6EECF244321}">
                <p14:modId xmlns:p14="http://schemas.microsoft.com/office/powerpoint/2010/main" val="278736402"/>
              </p:ext>
            </p:extLst>
          </p:nvPr>
        </p:nvGraphicFramePr>
        <p:xfrm>
          <a:off x="1066800" y="2400300"/>
          <a:ext cx="7620000" cy="731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9386718-3EA8-4A28-B9F6-3E412AD780FF}"/>
              </a:ext>
            </a:extLst>
          </p:cNvPr>
          <p:cNvGraphicFramePr>
            <a:graphicFrameLocks/>
          </p:cNvGraphicFramePr>
          <p:nvPr>
            <p:extLst>
              <p:ext uri="{D42A27DB-BD31-4B8C-83A1-F6EECF244321}">
                <p14:modId xmlns:p14="http://schemas.microsoft.com/office/powerpoint/2010/main" val="4177572135"/>
              </p:ext>
            </p:extLst>
          </p:nvPr>
        </p:nvGraphicFramePr>
        <p:xfrm>
          <a:off x="8839200" y="1943100"/>
          <a:ext cx="9144000" cy="731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7035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C6C713C-A46F-4590-904D-15DF483D995D}"/>
              </a:ext>
            </a:extLst>
          </p:cNvPr>
          <p:cNvSpPr txBox="1">
            <a:spLocks/>
          </p:cNvSpPr>
          <p:nvPr/>
        </p:nvSpPr>
        <p:spPr>
          <a:xfrm>
            <a:off x="1219200" y="4495800"/>
            <a:ext cx="15849600" cy="1295400"/>
          </a:xfrm>
          <a:prstGeom prst="rect">
            <a:avLst/>
          </a:prstGeom>
        </p:spPr>
        <p:txBody>
          <a:bodyPr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ctr"/>
            <a:r>
              <a:rPr lang="en-US" sz="10000" b="1" dirty="0">
                <a:solidFill>
                  <a:schemeClr val="accent1"/>
                </a:solidFill>
              </a:rPr>
              <a:t>Market Less</a:t>
            </a:r>
          </a:p>
          <a:p>
            <a:pPr algn="ctr"/>
            <a:r>
              <a:rPr lang="en-US" sz="10000" b="1" dirty="0">
                <a:solidFill>
                  <a:schemeClr val="bg1"/>
                </a:solidFill>
              </a:rPr>
              <a:t>Competitive</a:t>
            </a:r>
          </a:p>
        </p:txBody>
      </p:sp>
    </p:spTree>
    <p:extLst>
      <p:ext uri="{BB962C8B-B14F-4D97-AF65-F5344CB8AC3E}">
        <p14:creationId xmlns:p14="http://schemas.microsoft.com/office/powerpoint/2010/main" val="81064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8026" y="809737"/>
            <a:ext cx="10833974" cy="715581"/>
          </a:xfrm>
        </p:spPr>
        <p:txBody>
          <a:bodyPr/>
          <a:lstStyle/>
          <a:p>
            <a:r>
              <a:rPr lang="en-US" dirty="0"/>
              <a:t>Fundamentals solid… </a:t>
            </a:r>
            <a:r>
              <a:rPr lang="en-US" dirty="0">
                <a:solidFill>
                  <a:schemeClr val="bg1"/>
                </a:solidFill>
              </a:rPr>
              <a:t>for now</a:t>
            </a:r>
            <a:endParaRPr lang="uk-UA" dirty="0">
              <a:solidFill>
                <a:schemeClr val="bg1"/>
              </a:solidFill>
            </a:endParaRPr>
          </a:p>
        </p:txBody>
      </p:sp>
      <p:sp>
        <p:nvSpPr>
          <p:cNvPr id="3" name="Slide Number Placeholder 2"/>
          <p:cNvSpPr>
            <a:spLocks noGrp="1"/>
          </p:cNvSpPr>
          <p:nvPr>
            <p:ph type="sldNum" sz="quarter" idx="10"/>
          </p:nvPr>
        </p:nvSpPr>
        <p:spPr/>
        <p:txBody>
          <a:bodyPr/>
          <a:lstStyle/>
          <a:p>
            <a:pPr algn="l"/>
            <a:r>
              <a:rPr lang="en-US" dirty="0"/>
              <a:t>page</a:t>
            </a:r>
          </a:p>
          <a:p>
            <a:pPr algn="l"/>
            <a:fld id="{37D409AB-2201-4E18-8A34-C31753AD9B06}" type="slidenum">
              <a:rPr smtClean="0"/>
              <a:pPr algn="l"/>
              <a:t>3</a:t>
            </a:fld>
            <a:endParaRPr dirty="0"/>
          </a:p>
        </p:txBody>
      </p:sp>
      <p:grpSp>
        <p:nvGrpSpPr>
          <p:cNvPr id="8" name="Group 7">
            <a:extLst>
              <a:ext uri="{FF2B5EF4-FFF2-40B4-BE49-F238E27FC236}">
                <a16:creationId xmlns:a16="http://schemas.microsoft.com/office/drawing/2014/main" id="{93D1BE80-6324-43A0-9634-71E65EFDBDF8}"/>
              </a:ext>
            </a:extLst>
          </p:cNvPr>
          <p:cNvGrpSpPr/>
          <p:nvPr/>
        </p:nvGrpSpPr>
        <p:grpSpPr>
          <a:xfrm>
            <a:off x="2058154" y="2628900"/>
            <a:ext cx="6400800" cy="1256342"/>
            <a:chOff x="2058154" y="2628900"/>
            <a:chExt cx="6400800" cy="1256342"/>
          </a:xfrm>
        </p:grpSpPr>
        <p:sp>
          <p:nvSpPr>
            <p:cNvPr id="38" name="TextBox 37"/>
            <p:cNvSpPr txBox="1"/>
            <p:nvPr/>
          </p:nvSpPr>
          <p:spPr>
            <a:xfrm>
              <a:off x="3187305" y="2628900"/>
              <a:ext cx="5271648" cy="769441"/>
            </a:xfrm>
            <a:prstGeom prst="rect">
              <a:avLst/>
            </a:prstGeom>
            <a:noFill/>
          </p:spPr>
          <p:txBody>
            <a:bodyPr wrap="square" rtlCol="0">
              <a:spAutoFit/>
            </a:bodyPr>
            <a:lstStyle/>
            <a:p>
              <a:r>
                <a:rPr lang="en-US" sz="4400" dirty="0">
                  <a:solidFill>
                    <a:schemeClr val="bg1"/>
                  </a:solidFill>
                  <a:latin typeface="+mj-lt"/>
                </a:rPr>
                <a:t>GDP </a:t>
              </a:r>
              <a:r>
                <a:rPr lang="en-US" sz="4400" b="1" dirty="0">
                  <a:solidFill>
                    <a:schemeClr val="accent1"/>
                  </a:solidFill>
                  <a:latin typeface="+mj-lt"/>
                </a:rPr>
                <a:t>2.0%</a:t>
              </a:r>
              <a:endParaRPr lang="uk-UA" sz="4400" b="1" dirty="0">
                <a:solidFill>
                  <a:schemeClr val="accent1"/>
                </a:solidFill>
                <a:latin typeface="+mj-lt"/>
              </a:endParaRPr>
            </a:p>
          </p:txBody>
        </p:sp>
        <p:sp>
          <p:nvSpPr>
            <p:cNvPr id="40" name="TextBox 39"/>
            <p:cNvSpPr txBox="1"/>
            <p:nvPr/>
          </p:nvSpPr>
          <p:spPr>
            <a:xfrm>
              <a:off x="3187306" y="3362022"/>
              <a:ext cx="5271648" cy="523220"/>
            </a:xfrm>
            <a:prstGeom prst="rect">
              <a:avLst/>
            </a:prstGeom>
            <a:noFill/>
          </p:spPr>
          <p:txBody>
            <a:bodyPr wrap="square" rtlCol="0">
              <a:spAutoFit/>
            </a:bodyPr>
            <a:lstStyle/>
            <a:p>
              <a:r>
                <a:rPr lang="en-US" sz="2800" dirty="0">
                  <a:solidFill>
                    <a:schemeClr val="bg1"/>
                  </a:solidFill>
                </a:rPr>
                <a:t>2019-Q2</a:t>
              </a:r>
            </a:p>
          </p:txBody>
        </p:sp>
        <p:grpSp>
          <p:nvGrpSpPr>
            <p:cNvPr id="2" name="Group 1">
              <a:extLst>
                <a:ext uri="{FF2B5EF4-FFF2-40B4-BE49-F238E27FC236}">
                  <a16:creationId xmlns:a16="http://schemas.microsoft.com/office/drawing/2014/main" id="{55A16268-68D9-4A82-A040-7EF31A360F84}"/>
                </a:ext>
              </a:extLst>
            </p:cNvPr>
            <p:cNvGrpSpPr/>
            <p:nvPr/>
          </p:nvGrpSpPr>
          <p:grpSpPr>
            <a:xfrm>
              <a:off x="2058154" y="2787071"/>
              <a:ext cx="914400" cy="914400"/>
              <a:chOff x="2058154" y="2787071"/>
              <a:chExt cx="914400" cy="914400"/>
            </a:xfrm>
          </p:grpSpPr>
          <p:sp>
            <p:nvSpPr>
              <p:cNvPr id="34" name="Oval 33"/>
              <p:cNvSpPr/>
              <p:nvPr/>
            </p:nvSpPr>
            <p:spPr>
              <a:xfrm>
                <a:off x="2058154" y="2787071"/>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accent2"/>
                  </a:solidFill>
                </a:endParaRPr>
              </a:p>
            </p:txBody>
          </p:sp>
          <p:pic>
            <p:nvPicPr>
              <p:cNvPr id="29" name="Picture 28">
                <a:extLst>
                  <a:ext uri="{FF2B5EF4-FFF2-40B4-BE49-F238E27FC236}">
                    <a16:creationId xmlns:a16="http://schemas.microsoft.com/office/drawing/2014/main" id="{7EB50143-8B72-4CC8-888D-D96E90B98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1113" y="3008700"/>
                <a:ext cx="468482" cy="471142"/>
              </a:xfrm>
              <a:prstGeom prst="rect">
                <a:avLst/>
              </a:prstGeom>
            </p:spPr>
          </p:pic>
        </p:grpSp>
      </p:grpSp>
      <p:grpSp>
        <p:nvGrpSpPr>
          <p:cNvPr id="41" name="Group 40"/>
          <p:cNvGrpSpPr/>
          <p:nvPr/>
        </p:nvGrpSpPr>
        <p:grpSpPr>
          <a:xfrm>
            <a:off x="2058154" y="4874744"/>
            <a:ext cx="6400801" cy="1256342"/>
            <a:chOff x="10058400" y="3345121"/>
            <a:chExt cx="6400801" cy="1256342"/>
          </a:xfrm>
        </p:grpSpPr>
        <p:sp>
          <p:nvSpPr>
            <p:cNvPr id="42" name="Oval 41"/>
            <p:cNvSpPr/>
            <p:nvPr/>
          </p:nvSpPr>
          <p:spPr>
            <a:xfrm>
              <a:off x="10058400" y="3503292"/>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44" name="TextBox 43"/>
            <p:cNvSpPr txBox="1"/>
            <p:nvPr/>
          </p:nvSpPr>
          <p:spPr>
            <a:xfrm>
              <a:off x="11187552" y="3345121"/>
              <a:ext cx="5271648" cy="769441"/>
            </a:xfrm>
            <a:prstGeom prst="rect">
              <a:avLst/>
            </a:prstGeom>
            <a:noFill/>
          </p:spPr>
          <p:txBody>
            <a:bodyPr wrap="square" rtlCol="0">
              <a:spAutoFit/>
            </a:bodyPr>
            <a:lstStyle/>
            <a:p>
              <a:r>
                <a:rPr lang="en-US" sz="4400" dirty="0">
                  <a:solidFill>
                    <a:schemeClr val="bg1"/>
                  </a:solidFill>
                  <a:latin typeface="+mj-lt"/>
                </a:rPr>
                <a:t>Consumption</a:t>
              </a:r>
              <a:r>
                <a:rPr lang="en-US" sz="4400" dirty="0">
                  <a:latin typeface="+mj-lt"/>
                </a:rPr>
                <a:t> </a:t>
              </a:r>
              <a:r>
                <a:rPr lang="en-US" sz="4400" b="1" dirty="0">
                  <a:solidFill>
                    <a:schemeClr val="accent1"/>
                  </a:solidFill>
                  <a:latin typeface="+mj-lt"/>
                </a:rPr>
                <a:t>4.7%</a:t>
              </a:r>
              <a:endParaRPr lang="uk-UA" sz="4400" b="1" dirty="0">
                <a:solidFill>
                  <a:schemeClr val="accent1"/>
                </a:solidFill>
                <a:latin typeface="+mj-lt"/>
              </a:endParaRPr>
            </a:p>
          </p:txBody>
        </p:sp>
        <p:sp>
          <p:nvSpPr>
            <p:cNvPr id="45" name="TextBox 44"/>
            <p:cNvSpPr txBox="1"/>
            <p:nvPr/>
          </p:nvSpPr>
          <p:spPr>
            <a:xfrm>
              <a:off x="11187553" y="4078243"/>
              <a:ext cx="5271648" cy="523220"/>
            </a:xfrm>
            <a:prstGeom prst="rect">
              <a:avLst/>
            </a:prstGeom>
            <a:noFill/>
          </p:spPr>
          <p:txBody>
            <a:bodyPr wrap="square" rtlCol="0">
              <a:spAutoFit/>
            </a:bodyPr>
            <a:lstStyle/>
            <a:p>
              <a:r>
                <a:rPr lang="en-US" sz="2800" dirty="0">
                  <a:solidFill>
                    <a:schemeClr val="bg1"/>
                  </a:solidFill>
                </a:rPr>
                <a:t>2019-Q2</a:t>
              </a:r>
            </a:p>
          </p:txBody>
        </p:sp>
      </p:grpSp>
      <p:grpSp>
        <p:nvGrpSpPr>
          <p:cNvPr id="7" name="Group 6">
            <a:extLst>
              <a:ext uri="{FF2B5EF4-FFF2-40B4-BE49-F238E27FC236}">
                <a16:creationId xmlns:a16="http://schemas.microsoft.com/office/drawing/2014/main" id="{E081A27E-C02D-4FC3-8052-D44116130B1D}"/>
              </a:ext>
            </a:extLst>
          </p:cNvPr>
          <p:cNvGrpSpPr/>
          <p:nvPr/>
        </p:nvGrpSpPr>
        <p:grpSpPr>
          <a:xfrm>
            <a:off x="9898137" y="3701471"/>
            <a:ext cx="7018263" cy="1256342"/>
            <a:chOff x="10058400" y="6054591"/>
            <a:chExt cx="7018263" cy="1256342"/>
          </a:xfrm>
        </p:grpSpPr>
        <p:grpSp>
          <p:nvGrpSpPr>
            <p:cNvPr id="51" name="Group 50"/>
            <p:cNvGrpSpPr/>
            <p:nvPr/>
          </p:nvGrpSpPr>
          <p:grpSpPr>
            <a:xfrm>
              <a:off x="10058400" y="6054591"/>
              <a:ext cx="7018263" cy="1256342"/>
              <a:chOff x="10058400" y="6054591"/>
              <a:chExt cx="7018263" cy="1256342"/>
            </a:xfrm>
          </p:grpSpPr>
          <p:sp>
            <p:nvSpPr>
              <p:cNvPr id="52" name="Oval 51"/>
              <p:cNvSpPr/>
              <p:nvPr/>
            </p:nvSpPr>
            <p:spPr>
              <a:xfrm>
                <a:off x="10058400" y="6246492"/>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accent5"/>
                  </a:solidFill>
                </a:endParaRPr>
              </a:p>
            </p:txBody>
          </p:sp>
          <p:sp>
            <p:nvSpPr>
              <p:cNvPr id="54" name="TextBox 53"/>
              <p:cNvSpPr txBox="1"/>
              <p:nvPr/>
            </p:nvSpPr>
            <p:spPr>
              <a:xfrm>
                <a:off x="11195415" y="6054591"/>
                <a:ext cx="5881248" cy="769441"/>
              </a:xfrm>
              <a:prstGeom prst="rect">
                <a:avLst/>
              </a:prstGeom>
              <a:noFill/>
            </p:spPr>
            <p:txBody>
              <a:bodyPr wrap="square" rtlCol="0">
                <a:spAutoFit/>
              </a:bodyPr>
              <a:lstStyle/>
              <a:p>
                <a:r>
                  <a:rPr lang="en-US" sz="4400" dirty="0">
                    <a:solidFill>
                      <a:schemeClr val="bg1"/>
                    </a:solidFill>
                    <a:latin typeface="+mj-lt"/>
                  </a:rPr>
                  <a:t>Unemployment</a:t>
                </a:r>
                <a:r>
                  <a:rPr lang="en-US" sz="4400" dirty="0">
                    <a:latin typeface="+mj-lt"/>
                  </a:rPr>
                  <a:t> </a:t>
                </a:r>
                <a:r>
                  <a:rPr lang="en-US" sz="4400" b="1" dirty="0">
                    <a:solidFill>
                      <a:schemeClr val="accent1"/>
                    </a:solidFill>
                    <a:latin typeface="+mj-lt"/>
                  </a:rPr>
                  <a:t>3.7%</a:t>
                </a:r>
                <a:endParaRPr lang="uk-UA" sz="4400" b="1" dirty="0">
                  <a:solidFill>
                    <a:schemeClr val="accent1"/>
                  </a:solidFill>
                  <a:latin typeface="+mj-lt"/>
                </a:endParaRPr>
              </a:p>
            </p:txBody>
          </p:sp>
          <p:sp>
            <p:nvSpPr>
              <p:cNvPr id="55" name="TextBox 54"/>
              <p:cNvSpPr txBox="1"/>
              <p:nvPr/>
            </p:nvSpPr>
            <p:spPr>
              <a:xfrm>
                <a:off x="11195416" y="6787713"/>
                <a:ext cx="5271648" cy="523220"/>
              </a:xfrm>
              <a:prstGeom prst="rect">
                <a:avLst/>
              </a:prstGeom>
              <a:noFill/>
            </p:spPr>
            <p:txBody>
              <a:bodyPr wrap="square" rtlCol="0">
                <a:spAutoFit/>
              </a:bodyPr>
              <a:lstStyle/>
              <a:p>
                <a:r>
                  <a:rPr lang="en-US" sz="2800" dirty="0">
                    <a:solidFill>
                      <a:schemeClr val="bg1"/>
                    </a:solidFill>
                  </a:rPr>
                  <a:t>August 2019</a:t>
                </a:r>
              </a:p>
            </p:txBody>
          </p:sp>
        </p:grpSp>
        <p:pic>
          <p:nvPicPr>
            <p:cNvPr id="56" name="Picture 55">
              <a:extLst>
                <a:ext uri="{FF2B5EF4-FFF2-40B4-BE49-F238E27FC236}">
                  <a16:creationId xmlns:a16="http://schemas.microsoft.com/office/drawing/2014/main" id="{4FF05ED8-4CB5-4F61-80FF-D627C4EC649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269292" y="6469189"/>
              <a:ext cx="469006" cy="469006"/>
            </a:xfrm>
            <a:prstGeom prst="rect">
              <a:avLst/>
            </a:prstGeom>
          </p:spPr>
        </p:pic>
      </p:grpSp>
      <p:grpSp>
        <p:nvGrpSpPr>
          <p:cNvPr id="6" name="Group 5">
            <a:extLst>
              <a:ext uri="{FF2B5EF4-FFF2-40B4-BE49-F238E27FC236}">
                <a16:creationId xmlns:a16="http://schemas.microsoft.com/office/drawing/2014/main" id="{D950192E-8C3F-4004-BB69-FE67AD488F13}"/>
              </a:ext>
            </a:extLst>
          </p:cNvPr>
          <p:cNvGrpSpPr/>
          <p:nvPr/>
        </p:nvGrpSpPr>
        <p:grpSpPr>
          <a:xfrm>
            <a:off x="2058154" y="6877593"/>
            <a:ext cx="6400801" cy="1256342"/>
            <a:chOff x="12733264" y="3030719"/>
            <a:chExt cx="6400801" cy="1256342"/>
          </a:xfrm>
        </p:grpSpPr>
        <p:grpSp>
          <p:nvGrpSpPr>
            <p:cNvPr id="24" name="Group 23">
              <a:extLst>
                <a:ext uri="{FF2B5EF4-FFF2-40B4-BE49-F238E27FC236}">
                  <a16:creationId xmlns:a16="http://schemas.microsoft.com/office/drawing/2014/main" id="{57668D09-307A-4243-95D2-C25248EAFD6C}"/>
                </a:ext>
              </a:extLst>
            </p:cNvPr>
            <p:cNvGrpSpPr/>
            <p:nvPr/>
          </p:nvGrpSpPr>
          <p:grpSpPr>
            <a:xfrm>
              <a:off x="12733264" y="3030719"/>
              <a:ext cx="6400801" cy="1256342"/>
              <a:chOff x="1828800" y="3311391"/>
              <a:chExt cx="6400801" cy="1256342"/>
            </a:xfrm>
          </p:grpSpPr>
          <p:sp>
            <p:nvSpPr>
              <p:cNvPr id="25" name="Oval 24">
                <a:extLst>
                  <a:ext uri="{FF2B5EF4-FFF2-40B4-BE49-F238E27FC236}">
                    <a16:creationId xmlns:a16="http://schemas.microsoft.com/office/drawing/2014/main" id="{94418B7E-1076-47D7-8AC7-36C455D6F7AA}"/>
                  </a:ext>
                </a:extLst>
              </p:cNvPr>
              <p:cNvSpPr/>
              <p:nvPr/>
            </p:nvSpPr>
            <p:spPr>
              <a:xfrm>
                <a:off x="1828800" y="3503292"/>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6" name="TextBox 25">
                <a:extLst>
                  <a:ext uri="{FF2B5EF4-FFF2-40B4-BE49-F238E27FC236}">
                    <a16:creationId xmlns:a16="http://schemas.microsoft.com/office/drawing/2014/main" id="{20B998DF-7A92-4ED4-B4E7-147DF783E5F4}"/>
                  </a:ext>
                </a:extLst>
              </p:cNvPr>
              <p:cNvSpPr txBox="1"/>
              <p:nvPr/>
            </p:nvSpPr>
            <p:spPr>
              <a:xfrm>
                <a:off x="2957952" y="3311391"/>
                <a:ext cx="5271648" cy="769441"/>
              </a:xfrm>
              <a:prstGeom prst="rect">
                <a:avLst/>
              </a:prstGeom>
              <a:noFill/>
            </p:spPr>
            <p:txBody>
              <a:bodyPr wrap="square" rtlCol="0">
                <a:spAutoFit/>
              </a:bodyPr>
              <a:lstStyle/>
              <a:p>
                <a:r>
                  <a:rPr lang="en-US" sz="4400" dirty="0">
                    <a:solidFill>
                      <a:schemeClr val="bg1"/>
                    </a:solidFill>
                    <a:latin typeface="+mj-lt"/>
                  </a:rPr>
                  <a:t>Core CPI </a:t>
                </a:r>
                <a:r>
                  <a:rPr lang="en-US" sz="4400" b="1" dirty="0">
                    <a:solidFill>
                      <a:schemeClr val="accent1"/>
                    </a:solidFill>
                    <a:latin typeface="+mj-lt"/>
                  </a:rPr>
                  <a:t>2.4%</a:t>
                </a:r>
                <a:endParaRPr lang="uk-UA" sz="4400" b="1" dirty="0">
                  <a:solidFill>
                    <a:schemeClr val="accent1"/>
                  </a:solidFill>
                  <a:latin typeface="+mj-lt"/>
                </a:endParaRPr>
              </a:p>
            </p:txBody>
          </p:sp>
          <p:sp>
            <p:nvSpPr>
              <p:cNvPr id="27" name="TextBox 26">
                <a:extLst>
                  <a:ext uri="{FF2B5EF4-FFF2-40B4-BE49-F238E27FC236}">
                    <a16:creationId xmlns:a16="http://schemas.microsoft.com/office/drawing/2014/main" id="{0F7753D1-78DE-40B6-8BFE-80DB0326E17A}"/>
                  </a:ext>
                </a:extLst>
              </p:cNvPr>
              <p:cNvSpPr txBox="1"/>
              <p:nvPr/>
            </p:nvSpPr>
            <p:spPr>
              <a:xfrm>
                <a:off x="2957953" y="4044513"/>
                <a:ext cx="5271648" cy="523220"/>
              </a:xfrm>
              <a:prstGeom prst="rect">
                <a:avLst/>
              </a:prstGeom>
              <a:noFill/>
            </p:spPr>
            <p:txBody>
              <a:bodyPr wrap="square" rtlCol="0">
                <a:spAutoFit/>
              </a:bodyPr>
              <a:lstStyle/>
              <a:p>
                <a:r>
                  <a:rPr lang="en-US" sz="2800" dirty="0">
                    <a:solidFill>
                      <a:schemeClr val="bg1"/>
                    </a:solidFill>
                  </a:rPr>
                  <a:t>August 2019</a:t>
                </a:r>
              </a:p>
            </p:txBody>
          </p:sp>
        </p:grpSp>
        <p:pic>
          <p:nvPicPr>
            <p:cNvPr id="58" name="Picture 57">
              <a:extLst>
                <a:ext uri="{FF2B5EF4-FFF2-40B4-BE49-F238E27FC236}">
                  <a16:creationId xmlns:a16="http://schemas.microsoft.com/office/drawing/2014/main" id="{649F258C-CB4F-4C34-BA89-8A5872BC81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94610" y="3366981"/>
              <a:ext cx="547341" cy="547342"/>
            </a:xfrm>
            <a:prstGeom prst="rect">
              <a:avLst/>
            </a:prstGeom>
          </p:spPr>
        </p:pic>
      </p:grpSp>
      <p:grpSp>
        <p:nvGrpSpPr>
          <p:cNvPr id="10" name="Group 9">
            <a:extLst>
              <a:ext uri="{FF2B5EF4-FFF2-40B4-BE49-F238E27FC236}">
                <a16:creationId xmlns:a16="http://schemas.microsoft.com/office/drawing/2014/main" id="{71B486B8-0C10-4FB4-813D-A9FD82871117}"/>
              </a:ext>
            </a:extLst>
          </p:cNvPr>
          <p:cNvGrpSpPr/>
          <p:nvPr/>
        </p:nvGrpSpPr>
        <p:grpSpPr>
          <a:xfrm>
            <a:off x="9898137" y="5947315"/>
            <a:ext cx="7018263" cy="1256342"/>
            <a:chOff x="9898137" y="5947315"/>
            <a:chExt cx="7018263" cy="1256342"/>
          </a:xfrm>
        </p:grpSpPr>
        <p:sp>
          <p:nvSpPr>
            <p:cNvPr id="60" name="Oval 59">
              <a:extLst>
                <a:ext uri="{FF2B5EF4-FFF2-40B4-BE49-F238E27FC236}">
                  <a16:creationId xmlns:a16="http://schemas.microsoft.com/office/drawing/2014/main" id="{3DE2AF9F-2101-48DE-B004-32AFFB18E8E1}"/>
                </a:ext>
              </a:extLst>
            </p:cNvPr>
            <p:cNvSpPr/>
            <p:nvPr/>
          </p:nvSpPr>
          <p:spPr>
            <a:xfrm>
              <a:off x="9898137" y="6139216"/>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61" name="TextBox 60">
              <a:extLst>
                <a:ext uri="{FF2B5EF4-FFF2-40B4-BE49-F238E27FC236}">
                  <a16:creationId xmlns:a16="http://schemas.microsoft.com/office/drawing/2014/main" id="{561D3F29-AA88-4D1A-A32D-036B90472183}"/>
                </a:ext>
              </a:extLst>
            </p:cNvPr>
            <p:cNvSpPr txBox="1"/>
            <p:nvPr/>
          </p:nvSpPr>
          <p:spPr>
            <a:xfrm>
              <a:off x="11035152" y="5947315"/>
              <a:ext cx="5881248" cy="769441"/>
            </a:xfrm>
            <a:prstGeom prst="rect">
              <a:avLst/>
            </a:prstGeom>
            <a:noFill/>
          </p:spPr>
          <p:txBody>
            <a:bodyPr wrap="square" rtlCol="0">
              <a:spAutoFit/>
            </a:bodyPr>
            <a:lstStyle/>
            <a:p>
              <a:r>
                <a:rPr lang="en-US" sz="4400" dirty="0">
                  <a:solidFill>
                    <a:schemeClr val="bg1"/>
                  </a:solidFill>
                  <a:latin typeface="+mj-lt"/>
                </a:rPr>
                <a:t>Job Growth </a:t>
              </a:r>
              <a:r>
                <a:rPr lang="en-US" sz="4400" b="1" dirty="0">
                  <a:solidFill>
                    <a:schemeClr val="accent1"/>
                  </a:solidFill>
                  <a:latin typeface="+mj-lt"/>
                </a:rPr>
                <a:t>1.4%</a:t>
              </a:r>
              <a:endParaRPr lang="uk-UA" sz="4400" b="1" dirty="0">
                <a:solidFill>
                  <a:schemeClr val="accent1"/>
                </a:solidFill>
                <a:latin typeface="+mj-lt"/>
              </a:endParaRPr>
            </a:p>
          </p:txBody>
        </p:sp>
        <p:sp>
          <p:nvSpPr>
            <p:cNvPr id="62" name="TextBox 61">
              <a:extLst>
                <a:ext uri="{FF2B5EF4-FFF2-40B4-BE49-F238E27FC236}">
                  <a16:creationId xmlns:a16="http://schemas.microsoft.com/office/drawing/2014/main" id="{BF037318-9CDF-4ED1-9730-77BD2E967C17}"/>
                </a:ext>
              </a:extLst>
            </p:cNvPr>
            <p:cNvSpPr txBox="1"/>
            <p:nvPr/>
          </p:nvSpPr>
          <p:spPr>
            <a:xfrm>
              <a:off x="11035153" y="6680437"/>
              <a:ext cx="5271648" cy="523220"/>
            </a:xfrm>
            <a:prstGeom prst="rect">
              <a:avLst/>
            </a:prstGeom>
            <a:noFill/>
          </p:spPr>
          <p:txBody>
            <a:bodyPr wrap="square" rtlCol="0">
              <a:spAutoFit/>
            </a:bodyPr>
            <a:lstStyle/>
            <a:p>
              <a:r>
                <a:rPr lang="en-US" sz="2800" dirty="0">
                  <a:solidFill>
                    <a:schemeClr val="bg1"/>
                  </a:solidFill>
                </a:rPr>
                <a:t>August 2019</a:t>
              </a:r>
            </a:p>
          </p:txBody>
        </p:sp>
        <p:pic>
          <p:nvPicPr>
            <p:cNvPr id="57" name="Picture 56">
              <a:extLst>
                <a:ext uri="{FF2B5EF4-FFF2-40B4-BE49-F238E27FC236}">
                  <a16:creationId xmlns:a16="http://schemas.microsoft.com/office/drawing/2014/main" id="{347D7249-F8A5-4342-B22E-C9EFE371D6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735" y="6340814"/>
              <a:ext cx="511205" cy="511205"/>
            </a:xfrm>
            <a:prstGeom prst="rect">
              <a:avLst/>
            </a:prstGeom>
          </p:spPr>
        </p:pic>
      </p:grpSp>
      <p:pic>
        <p:nvPicPr>
          <p:cNvPr id="11" name="Graphic 10" descr="Shopping cart">
            <a:extLst>
              <a:ext uri="{FF2B5EF4-FFF2-40B4-BE49-F238E27FC236}">
                <a16:creationId xmlns:a16="http://schemas.microsoft.com/office/drawing/2014/main" id="{5D4463C9-2B74-4E0F-8AAD-3AF9572508A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45403" y="5222028"/>
            <a:ext cx="536173" cy="536173"/>
          </a:xfrm>
          <a:prstGeom prst="rect">
            <a:avLst/>
          </a:prstGeom>
        </p:spPr>
      </p:pic>
    </p:spTree>
    <p:extLst>
      <p:ext uri="{BB962C8B-B14F-4D97-AF65-F5344CB8AC3E}">
        <p14:creationId xmlns:p14="http://schemas.microsoft.com/office/powerpoint/2010/main" val="3212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0681574" cy="715581"/>
          </a:xfrm>
        </p:spPr>
        <p:txBody>
          <a:bodyPr/>
          <a:lstStyle/>
          <a:p>
            <a:r>
              <a:rPr lang="en-US" dirty="0"/>
              <a:t>Time on market </a:t>
            </a:r>
            <a:r>
              <a:rPr lang="en-US" dirty="0">
                <a:solidFill>
                  <a:schemeClr val="bg1"/>
                </a:solidFill>
              </a:rPr>
              <a:t>rising</a:t>
            </a:r>
          </a:p>
        </p:txBody>
      </p:sp>
      <p:sp>
        <p:nvSpPr>
          <p:cNvPr id="14339" name="Rectangle 8"/>
          <p:cNvSpPr>
            <a:spLocks noGrp="1" noChangeArrowheads="1"/>
          </p:cNvSpPr>
          <p:nvPr>
            <p:ph idx="4294967295"/>
          </p:nvPr>
        </p:nvSpPr>
        <p:spPr>
          <a:xfrm>
            <a:off x="5742214" y="2603591"/>
            <a:ext cx="7010400" cy="493199"/>
          </a:xfrm>
          <a:prstGeom prst="rect">
            <a:avLst/>
          </a:prstGeom>
        </p:spPr>
        <p:txBody>
          <a:bodyPr>
            <a:noAutofit/>
          </a:bodyPr>
          <a:lstStyle/>
          <a:p>
            <a:pPr marL="0" indent="0" algn="ctr">
              <a:buNone/>
            </a:pPr>
            <a:r>
              <a:rPr lang="en-US" sz="3000" b="1" dirty="0">
                <a:solidFill>
                  <a:schemeClr val="bg1"/>
                </a:solidFill>
              </a:rPr>
              <a:t>California, August 2019: </a:t>
            </a:r>
            <a:r>
              <a:rPr lang="en-US" sz="3000" b="1" dirty="0">
                <a:solidFill>
                  <a:schemeClr val="accent3"/>
                </a:solidFill>
              </a:rPr>
              <a:t>23.0 Days</a:t>
            </a:r>
          </a:p>
        </p:txBody>
      </p:sp>
      <p:graphicFrame>
        <p:nvGraphicFramePr>
          <p:cNvPr id="4" name="Chart 3"/>
          <p:cNvGraphicFramePr/>
          <p:nvPr>
            <p:extLst>
              <p:ext uri="{D42A27DB-BD31-4B8C-83A1-F6EECF244321}">
                <p14:modId xmlns:p14="http://schemas.microsoft.com/office/powerpoint/2010/main" val="1715504388"/>
              </p:ext>
            </p:extLst>
          </p:nvPr>
        </p:nvGraphicFramePr>
        <p:xfrm>
          <a:off x="928116" y="2850191"/>
          <a:ext cx="16431768" cy="588525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a:extLst>
              <a:ext uri="{FF2B5EF4-FFF2-40B4-BE49-F238E27FC236}">
                <a16:creationId xmlns:a16="http://schemas.microsoft.com/office/drawing/2014/main" id="{D5D2E1DB-8401-4B6F-BBAB-09D0ACE360F9}"/>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30</a:t>
            </a:fld>
            <a:endParaRPr dirty="0"/>
          </a:p>
        </p:txBody>
      </p:sp>
      <p:grpSp>
        <p:nvGrpSpPr>
          <p:cNvPr id="8" name="Group 7">
            <a:extLst>
              <a:ext uri="{FF2B5EF4-FFF2-40B4-BE49-F238E27FC236}">
                <a16:creationId xmlns:a16="http://schemas.microsoft.com/office/drawing/2014/main" id="{E99348D9-1746-48FA-A51B-B6B9BF1E8C31}"/>
              </a:ext>
            </a:extLst>
          </p:cNvPr>
          <p:cNvGrpSpPr/>
          <p:nvPr/>
        </p:nvGrpSpPr>
        <p:grpSpPr>
          <a:xfrm>
            <a:off x="8915400" y="9226571"/>
            <a:ext cx="7391400" cy="646331"/>
            <a:chOff x="8915400" y="9226571"/>
            <a:chExt cx="7391400" cy="646331"/>
          </a:xfrm>
        </p:grpSpPr>
        <p:sp>
          <p:nvSpPr>
            <p:cNvPr id="9" name="Slide Number Placeholder 2">
              <a:extLst>
                <a:ext uri="{FF2B5EF4-FFF2-40B4-BE49-F238E27FC236}">
                  <a16:creationId xmlns:a16="http://schemas.microsoft.com/office/drawing/2014/main" id="{C187EC08-091D-4A5E-AA64-3A85FA243745}"/>
                </a:ext>
              </a:extLst>
            </p:cNvPr>
            <p:cNvSpPr txBox="1">
              <a:spLocks/>
            </p:cNvSpPr>
            <p:nvPr/>
          </p:nvSpPr>
          <p:spPr>
            <a:xfrm>
              <a:off x="9144000" y="9226571"/>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Time of Market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0" name="Picture 9">
              <a:extLst>
                <a:ext uri="{FF2B5EF4-FFF2-40B4-BE49-F238E27FC236}">
                  <a16:creationId xmlns:a16="http://schemas.microsoft.com/office/drawing/2014/main" id="{DE46D846-51FC-41A4-976A-890BDCF415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8915400" y="9341975"/>
              <a:ext cx="332014" cy="415522"/>
            </a:xfrm>
            <a:prstGeom prst="rect">
              <a:avLst/>
            </a:prstGeom>
          </p:spPr>
        </p:pic>
      </p:grpSp>
    </p:spTree>
    <p:extLst>
      <p:ext uri="{BB962C8B-B14F-4D97-AF65-F5344CB8AC3E}">
        <p14:creationId xmlns:p14="http://schemas.microsoft.com/office/powerpoint/2010/main" val="302471971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B0023-CED9-40DB-AB86-909F6045E6A0}"/>
              </a:ext>
            </a:extLst>
          </p:cNvPr>
          <p:cNvSpPr>
            <a:spLocks noGrp="1"/>
          </p:cNvSpPr>
          <p:nvPr>
            <p:ph type="title"/>
          </p:nvPr>
        </p:nvSpPr>
        <p:spPr>
          <a:xfrm>
            <a:off x="1358026" y="809737"/>
            <a:ext cx="14262974" cy="715581"/>
          </a:xfrm>
        </p:spPr>
        <p:txBody>
          <a:bodyPr/>
          <a:lstStyle/>
          <a:p>
            <a:r>
              <a:rPr lang="en-US" dirty="0"/>
              <a:t>Up in </a:t>
            </a:r>
            <a:r>
              <a:rPr lang="en-US" dirty="0">
                <a:solidFill>
                  <a:schemeClr val="bg1"/>
                </a:solidFill>
              </a:rPr>
              <a:t>most percentiles</a:t>
            </a:r>
          </a:p>
        </p:txBody>
      </p:sp>
      <p:sp>
        <p:nvSpPr>
          <p:cNvPr id="6" name="Slide Number Placeholder 2">
            <a:extLst>
              <a:ext uri="{FF2B5EF4-FFF2-40B4-BE49-F238E27FC236}">
                <a16:creationId xmlns:a16="http://schemas.microsoft.com/office/drawing/2014/main" id="{95720FE0-B8FC-4BEB-92F7-52F38A73309A}"/>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31</a:t>
            </a:fld>
            <a:endParaRPr dirty="0"/>
          </a:p>
        </p:txBody>
      </p:sp>
      <p:grpSp>
        <p:nvGrpSpPr>
          <p:cNvPr id="8" name="Group 7">
            <a:extLst>
              <a:ext uri="{FF2B5EF4-FFF2-40B4-BE49-F238E27FC236}">
                <a16:creationId xmlns:a16="http://schemas.microsoft.com/office/drawing/2014/main" id="{715A6F0D-844E-483E-A0C6-23FD05931499}"/>
              </a:ext>
            </a:extLst>
          </p:cNvPr>
          <p:cNvGrpSpPr/>
          <p:nvPr/>
        </p:nvGrpSpPr>
        <p:grpSpPr>
          <a:xfrm>
            <a:off x="8815503" y="9226571"/>
            <a:ext cx="7491297" cy="646331"/>
            <a:chOff x="8815503" y="9226571"/>
            <a:chExt cx="7491297" cy="646331"/>
          </a:xfrm>
        </p:grpSpPr>
        <p:sp>
          <p:nvSpPr>
            <p:cNvPr id="9" name="Slide Number Placeholder 2">
              <a:extLst>
                <a:ext uri="{FF2B5EF4-FFF2-40B4-BE49-F238E27FC236}">
                  <a16:creationId xmlns:a16="http://schemas.microsoft.com/office/drawing/2014/main" id="{41DC82CE-A18C-4918-B586-A940AE2E3DAD}"/>
                </a:ext>
              </a:extLst>
            </p:cNvPr>
            <p:cNvSpPr txBox="1">
              <a:spLocks/>
            </p:cNvSpPr>
            <p:nvPr/>
          </p:nvSpPr>
          <p:spPr>
            <a:xfrm>
              <a:off x="9144000" y="9226571"/>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Time on Market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0" name="Picture 9">
              <a:extLst>
                <a:ext uri="{FF2B5EF4-FFF2-40B4-BE49-F238E27FC236}">
                  <a16:creationId xmlns:a16="http://schemas.microsoft.com/office/drawing/2014/main" id="{FCA6B744-9BA6-43E4-A537-924DACAF0C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8815503" y="9341975"/>
              <a:ext cx="332014" cy="415522"/>
            </a:xfrm>
            <a:prstGeom prst="rect">
              <a:avLst/>
            </a:prstGeom>
          </p:spPr>
        </p:pic>
      </p:grpSp>
      <p:graphicFrame>
        <p:nvGraphicFramePr>
          <p:cNvPr id="12" name="Chart 11">
            <a:extLst>
              <a:ext uri="{FF2B5EF4-FFF2-40B4-BE49-F238E27FC236}">
                <a16:creationId xmlns:a16="http://schemas.microsoft.com/office/drawing/2014/main" id="{45F69573-73F2-473A-B8B4-FA74757129AC}"/>
              </a:ext>
            </a:extLst>
          </p:cNvPr>
          <p:cNvGraphicFramePr>
            <a:graphicFrameLocks/>
          </p:cNvGraphicFramePr>
          <p:nvPr>
            <p:extLst>
              <p:ext uri="{D42A27DB-BD31-4B8C-83A1-F6EECF244321}">
                <p14:modId xmlns:p14="http://schemas.microsoft.com/office/powerpoint/2010/main" val="555316358"/>
              </p:ext>
            </p:extLst>
          </p:nvPr>
        </p:nvGraphicFramePr>
        <p:xfrm>
          <a:off x="1358026" y="2095501"/>
          <a:ext cx="15558374" cy="662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725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CC9B-87AE-4583-A6AC-DCBD8171859B}"/>
              </a:ext>
            </a:extLst>
          </p:cNvPr>
          <p:cNvSpPr>
            <a:spLocks noGrp="1"/>
          </p:cNvSpPr>
          <p:nvPr>
            <p:ph type="title"/>
          </p:nvPr>
        </p:nvSpPr>
        <p:spPr>
          <a:xfrm>
            <a:off x="1358026" y="809737"/>
            <a:ext cx="10833974" cy="1338828"/>
          </a:xfrm>
        </p:spPr>
        <p:txBody>
          <a:bodyPr/>
          <a:lstStyle/>
          <a:p>
            <a:r>
              <a:rPr lang="en-US" dirty="0"/>
              <a:t>Homes taking longer to sell here too</a:t>
            </a:r>
          </a:p>
        </p:txBody>
      </p:sp>
      <p:graphicFrame>
        <p:nvGraphicFramePr>
          <p:cNvPr id="3" name="Chart 2">
            <a:extLst>
              <a:ext uri="{FF2B5EF4-FFF2-40B4-BE49-F238E27FC236}">
                <a16:creationId xmlns:a16="http://schemas.microsoft.com/office/drawing/2014/main" id="{3A04D633-B7CD-4D73-8CB5-A16BC9F4EE75}"/>
              </a:ext>
            </a:extLst>
          </p:cNvPr>
          <p:cNvGraphicFramePr>
            <a:graphicFrameLocks/>
          </p:cNvGraphicFramePr>
          <p:nvPr>
            <p:extLst>
              <p:ext uri="{D42A27DB-BD31-4B8C-83A1-F6EECF244321}">
                <p14:modId xmlns:p14="http://schemas.microsoft.com/office/powerpoint/2010/main" val="1601229382"/>
              </p:ext>
            </p:extLst>
          </p:nvPr>
        </p:nvGraphicFramePr>
        <p:xfrm>
          <a:off x="1358026" y="2324100"/>
          <a:ext cx="15863174"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8661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CB2BB-A191-4F9E-96E2-602BC23F79AE}"/>
              </a:ext>
            </a:extLst>
          </p:cNvPr>
          <p:cNvSpPr>
            <a:spLocks noGrp="1"/>
          </p:cNvSpPr>
          <p:nvPr>
            <p:ph type="title"/>
          </p:nvPr>
        </p:nvSpPr>
        <p:spPr/>
        <p:txBody>
          <a:bodyPr/>
          <a:lstStyle/>
          <a:p>
            <a:r>
              <a:rPr lang="en-US" dirty="0"/>
              <a:t>Except at the entry level</a:t>
            </a:r>
          </a:p>
        </p:txBody>
      </p:sp>
      <p:graphicFrame>
        <p:nvGraphicFramePr>
          <p:cNvPr id="3" name="Chart 2">
            <a:extLst>
              <a:ext uri="{FF2B5EF4-FFF2-40B4-BE49-F238E27FC236}">
                <a16:creationId xmlns:a16="http://schemas.microsoft.com/office/drawing/2014/main" id="{463CA236-840E-4B5F-89BA-BC0E25A0BE58}"/>
              </a:ext>
            </a:extLst>
          </p:cNvPr>
          <p:cNvGraphicFramePr>
            <a:graphicFrameLocks/>
          </p:cNvGraphicFramePr>
          <p:nvPr>
            <p:extLst>
              <p:ext uri="{D42A27DB-BD31-4B8C-83A1-F6EECF244321}">
                <p14:modId xmlns:p14="http://schemas.microsoft.com/office/powerpoint/2010/main" val="3354499583"/>
              </p:ext>
            </p:extLst>
          </p:nvPr>
        </p:nvGraphicFramePr>
        <p:xfrm>
          <a:off x="1600200" y="2171699"/>
          <a:ext cx="7162800" cy="7305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4E97265C-021A-4928-839C-EE4FB821E8E6}"/>
              </a:ext>
            </a:extLst>
          </p:cNvPr>
          <p:cNvGraphicFramePr>
            <a:graphicFrameLocks/>
          </p:cNvGraphicFramePr>
          <p:nvPr>
            <p:extLst>
              <p:ext uri="{D42A27DB-BD31-4B8C-83A1-F6EECF244321}">
                <p14:modId xmlns:p14="http://schemas.microsoft.com/office/powerpoint/2010/main" val="1707282842"/>
              </p:ext>
            </p:extLst>
          </p:nvPr>
        </p:nvGraphicFramePr>
        <p:xfrm>
          <a:off x="9179858" y="1409700"/>
          <a:ext cx="8574741" cy="777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668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272624" cy="1338828"/>
          </a:xfrm>
        </p:spPr>
        <p:txBody>
          <a:bodyPr/>
          <a:lstStyle/>
          <a:p>
            <a:r>
              <a:rPr lang="en-US" dirty="0"/>
              <a:t>Sales price-to-list Price ratio dipped slightly</a:t>
            </a:r>
            <a:br>
              <a:rPr lang="en-US" dirty="0"/>
            </a:br>
            <a:r>
              <a:rPr lang="en-US" dirty="0">
                <a:solidFill>
                  <a:schemeClr val="bg1"/>
                </a:solidFill>
              </a:rPr>
              <a:t>as market ended its peak season</a:t>
            </a:r>
          </a:p>
        </p:txBody>
      </p:sp>
      <p:sp>
        <p:nvSpPr>
          <p:cNvPr id="3" name="Content Placeholder 2"/>
          <p:cNvSpPr>
            <a:spLocks noGrp="1"/>
          </p:cNvSpPr>
          <p:nvPr>
            <p:ph idx="4294967295"/>
          </p:nvPr>
        </p:nvSpPr>
        <p:spPr>
          <a:xfrm>
            <a:off x="5410200" y="2459105"/>
            <a:ext cx="8077200" cy="522665"/>
          </a:xfrm>
          <a:prstGeom prst="rect">
            <a:avLst/>
          </a:prstGeom>
        </p:spPr>
        <p:txBody>
          <a:bodyPr/>
          <a:lstStyle/>
          <a:p>
            <a:pPr marL="0" indent="0" algn="ctr">
              <a:buNone/>
            </a:pPr>
            <a:r>
              <a:rPr lang="en-US" sz="3000" b="1" dirty="0">
                <a:solidFill>
                  <a:schemeClr val="bg1"/>
                </a:solidFill>
              </a:rPr>
              <a:t>August 2019: </a:t>
            </a:r>
            <a:r>
              <a:rPr lang="en-US" sz="3000" b="1" dirty="0">
                <a:solidFill>
                  <a:schemeClr val="accent3"/>
                </a:solidFill>
              </a:rPr>
              <a:t>98.7%</a:t>
            </a:r>
            <a:r>
              <a:rPr lang="en-US" sz="3000" b="1" dirty="0">
                <a:solidFill>
                  <a:schemeClr val="bg1"/>
                </a:solidFill>
              </a:rPr>
              <a:t>, -0.3% MTM, -0.2% YTY</a:t>
            </a:r>
          </a:p>
          <a:p>
            <a:pPr algn="ctr"/>
            <a:endParaRPr lang="en-US" sz="3000" b="1" dirty="0">
              <a:solidFill>
                <a:schemeClr val="bg1"/>
              </a:solidFill>
            </a:endParaRPr>
          </a:p>
        </p:txBody>
      </p:sp>
      <p:graphicFrame>
        <p:nvGraphicFramePr>
          <p:cNvPr id="5" name="Chart 4"/>
          <p:cNvGraphicFramePr/>
          <p:nvPr>
            <p:extLst>
              <p:ext uri="{D42A27DB-BD31-4B8C-83A1-F6EECF244321}">
                <p14:modId xmlns:p14="http://schemas.microsoft.com/office/powerpoint/2010/main" val="2926157989"/>
              </p:ext>
            </p:extLst>
          </p:nvPr>
        </p:nvGraphicFramePr>
        <p:xfrm>
          <a:off x="504896" y="2971989"/>
          <a:ext cx="16978884"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2">
            <a:extLst>
              <a:ext uri="{FF2B5EF4-FFF2-40B4-BE49-F238E27FC236}">
                <a16:creationId xmlns:a16="http://schemas.microsoft.com/office/drawing/2014/main" id="{2B3B6042-38EC-4DDC-83AB-250FC0D3DA1C}"/>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34</a:t>
            </a:fld>
            <a:endParaRPr dirty="0"/>
          </a:p>
        </p:txBody>
      </p:sp>
      <p:grpSp>
        <p:nvGrpSpPr>
          <p:cNvPr id="15" name="Group 14">
            <a:extLst>
              <a:ext uri="{FF2B5EF4-FFF2-40B4-BE49-F238E27FC236}">
                <a16:creationId xmlns:a16="http://schemas.microsoft.com/office/drawing/2014/main" id="{338F812A-EEFA-4E99-8C18-23600A526C95}"/>
              </a:ext>
            </a:extLst>
          </p:cNvPr>
          <p:cNvGrpSpPr/>
          <p:nvPr/>
        </p:nvGrpSpPr>
        <p:grpSpPr>
          <a:xfrm>
            <a:off x="9573986" y="9226572"/>
            <a:ext cx="6732814" cy="646331"/>
            <a:chOff x="9573986" y="9226572"/>
            <a:chExt cx="6732814" cy="646331"/>
          </a:xfrm>
        </p:grpSpPr>
        <p:sp>
          <p:nvSpPr>
            <p:cNvPr id="16" name="Slide Number Placeholder 2">
              <a:extLst>
                <a:ext uri="{FF2B5EF4-FFF2-40B4-BE49-F238E27FC236}">
                  <a16:creationId xmlns:a16="http://schemas.microsoft.com/office/drawing/2014/main" id="{F9734A76-1867-4A39-99FA-8E7E5C36793E}"/>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to List Ratio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7" name="Picture 16">
              <a:extLst>
                <a:ext uri="{FF2B5EF4-FFF2-40B4-BE49-F238E27FC236}">
                  <a16:creationId xmlns:a16="http://schemas.microsoft.com/office/drawing/2014/main" id="{BC999C2C-BD8F-49AD-910D-029974C062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9573986" y="9314850"/>
              <a:ext cx="332014" cy="415522"/>
            </a:xfrm>
            <a:prstGeom prst="rect">
              <a:avLst/>
            </a:prstGeom>
          </p:spPr>
        </p:pic>
      </p:grpSp>
    </p:spTree>
    <p:extLst>
      <p:ext uri="{BB962C8B-B14F-4D97-AF65-F5344CB8AC3E}">
        <p14:creationId xmlns:p14="http://schemas.microsoft.com/office/powerpoint/2010/main" val="449727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22787-8F68-4212-9298-B2AE0C664732}"/>
              </a:ext>
            </a:extLst>
          </p:cNvPr>
          <p:cNvSpPr>
            <a:spLocks noGrp="1"/>
          </p:cNvSpPr>
          <p:nvPr>
            <p:ph type="title"/>
          </p:nvPr>
        </p:nvSpPr>
        <p:spPr>
          <a:xfrm>
            <a:off x="1358026" y="809737"/>
            <a:ext cx="13043774" cy="1338828"/>
          </a:xfrm>
        </p:spPr>
        <p:txBody>
          <a:bodyPr/>
          <a:lstStyle/>
          <a:p>
            <a:r>
              <a:rPr lang="en-US" dirty="0"/>
              <a:t>Sales-to-list price ratio down at top percentile</a:t>
            </a:r>
            <a:br>
              <a:rPr lang="en-US" dirty="0"/>
            </a:br>
            <a:endParaRPr lang="en-US" dirty="0"/>
          </a:p>
        </p:txBody>
      </p:sp>
      <p:graphicFrame>
        <p:nvGraphicFramePr>
          <p:cNvPr id="8" name="Content Placeholder 7">
            <a:extLst>
              <a:ext uri="{FF2B5EF4-FFF2-40B4-BE49-F238E27FC236}">
                <a16:creationId xmlns:a16="http://schemas.microsoft.com/office/drawing/2014/main" id="{F0579E62-D6A5-4B08-A9D5-4FCFE4733E4A}"/>
              </a:ext>
            </a:extLst>
          </p:cNvPr>
          <p:cNvGraphicFramePr>
            <a:graphicFrameLocks noGrp="1"/>
          </p:cNvGraphicFramePr>
          <p:nvPr>
            <p:ph idx="4294967295"/>
            <p:extLst>
              <p:ext uri="{D42A27DB-BD31-4B8C-83A1-F6EECF244321}">
                <p14:modId xmlns:p14="http://schemas.microsoft.com/office/powerpoint/2010/main" val="3691353419"/>
              </p:ext>
            </p:extLst>
          </p:nvPr>
        </p:nvGraphicFramePr>
        <p:xfrm>
          <a:off x="990601" y="2390364"/>
          <a:ext cx="15925799" cy="655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a:extLst>
              <a:ext uri="{FF2B5EF4-FFF2-40B4-BE49-F238E27FC236}">
                <a16:creationId xmlns:a16="http://schemas.microsoft.com/office/drawing/2014/main" id="{16E6CAC2-8E18-456E-94DF-361239995043}"/>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35</a:t>
            </a:fld>
            <a:endParaRPr dirty="0"/>
          </a:p>
        </p:txBody>
      </p:sp>
      <p:grpSp>
        <p:nvGrpSpPr>
          <p:cNvPr id="7" name="Group 6">
            <a:extLst>
              <a:ext uri="{FF2B5EF4-FFF2-40B4-BE49-F238E27FC236}">
                <a16:creationId xmlns:a16="http://schemas.microsoft.com/office/drawing/2014/main" id="{B73F8845-095B-4B65-9642-E3DDBBC738AC}"/>
              </a:ext>
            </a:extLst>
          </p:cNvPr>
          <p:cNvGrpSpPr/>
          <p:nvPr/>
        </p:nvGrpSpPr>
        <p:grpSpPr>
          <a:xfrm>
            <a:off x="9643311" y="9226572"/>
            <a:ext cx="6663489" cy="646331"/>
            <a:chOff x="9643311" y="9226572"/>
            <a:chExt cx="6663489" cy="646331"/>
          </a:xfrm>
        </p:grpSpPr>
        <p:sp>
          <p:nvSpPr>
            <p:cNvPr id="9" name="Slide Number Placeholder 2">
              <a:extLst>
                <a:ext uri="{FF2B5EF4-FFF2-40B4-BE49-F238E27FC236}">
                  <a16:creationId xmlns:a16="http://schemas.microsoft.com/office/drawing/2014/main" id="{0FC36305-C6D3-40EA-8A46-FD5C4A85AFCB}"/>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to List Ratio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0" name="Picture 9">
              <a:extLst>
                <a:ext uri="{FF2B5EF4-FFF2-40B4-BE49-F238E27FC236}">
                  <a16:creationId xmlns:a16="http://schemas.microsoft.com/office/drawing/2014/main" id="{5BB08E41-92D9-49CF-B3F9-0F77A8B7F6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9643311" y="9341976"/>
              <a:ext cx="332014" cy="415522"/>
            </a:xfrm>
            <a:prstGeom prst="rect">
              <a:avLst/>
            </a:prstGeom>
          </p:spPr>
        </p:pic>
      </p:grpSp>
    </p:spTree>
    <p:extLst>
      <p:ext uri="{BB962C8B-B14F-4D97-AF65-F5344CB8AC3E}">
        <p14:creationId xmlns:p14="http://schemas.microsoft.com/office/powerpoint/2010/main" val="4129509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825F6-12A2-4C30-95F3-F9DABA87B92D}"/>
              </a:ext>
            </a:extLst>
          </p:cNvPr>
          <p:cNvSpPr>
            <a:spLocks noGrp="1"/>
          </p:cNvSpPr>
          <p:nvPr>
            <p:ph type="title"/>
          </p:nvPr>
        </p:nvSpPr>
        <p:spPr/>
        <p:txBody>
          <a:bodyPr/>
          <a:lstStyle/>
          <a:p>
            <a:r>
              <a:rPr lang="en-US" dirty="0"/>
              <a:t>Reduced-Price Listings</a:t>
            </a:r>
          </a:p>
        </p:txBody>
      </p:sp>
      <p:sp>
        <p:nvSpPr>
          <p:cNvPr id="2" name="Content Placeholder 1">
            <a:extLst>
              <a:ext uri="{FF2B5EF4-FFF2-40B4-BE49-F238E27FC236}">
                <a16:creationId xmlns:a16="http://schemas.microsoft.com/office/drawing/2014/main" id="{7AD929D8-759F-4931-A449-4E6F6A81154A}"/>
              </a:ext>
            </a:extLst>
          </p:cNvPr>
          <p:cNvSpPr>
            <a:spLocks noGrp="1"/>
          </p:cNvSpPr>
          <p:nvPr>
            <p:ph idx="4294967295"/>
          </p:nvPr>
        </p:nvSpPr>
        <p:spPr>
          <a:xfrm>
            <a:off x="1361074" y="2138289"/>
            <a:ext cx="15072599" cy="541337"/>
          </a:xfrm>
          <a:prstGeom prst="rect">
            <a:avLst/>
          </a:prstGeom>
        </p:spPr>
        <p:txBody>
          <a:bodyPr/>
          <a:lstStyle/>
          <a:p>
            <a:pPr marL="0" indent="0" algn="ctr">
              <a:buNone/>
            </a:pPr>
            <a:r>
              <a:rPr lang="en-US" sz="3000" b="1" dirty="0">
                <a:solidFill>
                  <a:schemeClr val="bg1"/>
                </a:solidFill>
              </a:rPr>
              <a:t>Share of Listings with a Reduced Price: </a:t>
            </a:r>
            <a:r>
              <a:rPr lang="en-US" sz="3000" b="1" dirty="0">
                <a:solidFill>
                  <a:schemeClr val="accent1"/>
                </a:solidFill>
              </a:rPr>
              <a:t>41.0%</a:t>
            </a:r>
            <a:r>
              <a:rPr lang="en-US" sz="3000" b="1" dirty="0">
                <a:solidFill>
                  <a:schemeClr val="bg1"/>
                </a:solidFill>
              </a:rPr>
              <a:t>; Median Reduction Amount: </a:t>
            </a:r>
            <a:r>
              <a:rPr lang="en-US" sz="3000" b="1" dirty="0">
                <a:solidFill>
                  <a:schemeClr val="accent3"/>
                </a:solidFill>
              </a:rPr>
              <a:t>-4.3%</a:t>
            </a:r>
          </a:p>
        </p:txBody>
      </p:sp>
      <p:graphicFrame>
        <p:nvGraphicFramePr>
          <p:cNvPr id="7" name="Chart 6">
            <a:extLst>
              <a:ext uri="{FF2B5EF4-FFF2-40B4-BE49-F238E27FC236}">
                <a16:creationId xmlns:a16="http://schemas.microsoft.com/office/drawing/2014/main" id="{E3DF5902-4F5C-440F-865A-5AE6815B491B}"/>
              </a:ext>
            </a:extLst>
          </p:cNvPr>
          <p:cNvGraphicFramePr/>
          <p:nvPr>
            <p:extLst>
              <p:ext uri="{D42A27DB-BD31-4B8C-83A1-F6EECF244321}">
                <p14:modId xmlns:p14="http://schemas.microsoft.com/office/powerpoint/2010/main" val="1739627472"/>
              </p:ext>
            </p:extLst>
          </p:nvPr>
        </p:nvGraphicFramePr>
        <p:xfrm>
          <a:off x="439173" y="2847229"/>
          <a:ext cx="16916400" cy="621174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E39FF70E-D41F-4811-97ED-9B1808134964}"/>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36</a:t>
            </a:fld>
            <a:endParaRPr dirty="0"/>
          </a:p>
        </p:txBody>
      </p:sp>
      <p:grpSp>
        <p:nvGrpSpPr>
          <p:cNvPr id="9" name="Group 8">
            <a:extLst>
              <a:ext uri="{FF2B5EF4-FFF2-40B4-BE49-F238E27FC236}">
                <a16:creationId xmlns:a16="http://schemas.microsoft.com/office/drawing/2014/main" id="{F2315028-B0DC-42DC-A7E0-384C4E9904B5}"/>
              </a:ext>
            </a:extLst>
          </p:cNvPr>
          <p:cNvGrpSpPr/>
          <p:nvPr/>
        </p:nvGrpSpPr>
        <p:grpSpPr>
          <a:xfrm>
            <a:off x="9906000" y="9226572"/>
            <a:ext cx="6400800" cy="646331"/>
            <a:chOff x="9906000" y="9226572"/>
            <a:chExt cx="6400800" cy="646331"/>
          </a:xfrm>
        </p:grpSpPr>
        <p:sp>
          <p:nvSpPr>
            <p:cNvPr id="10" name="Slide Number Placeholder 2">
              <a:extLst>
                <a:ext uri="{FF2B5EF4-FFF2-40B4-BE49-F238E27FC236}">
                  <a16:creationId xmlns:a16="http://schemas.microsoft.com/office/drawing/2014/main" id="{9D418232-B119-417A-B69C-F3208C80769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Listing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1" name="Picture 10">
              <a:extLst>
                <a:ext uri="{FF2B5EF4-FFF2-40B4-BE49-F238E27FC236}">
                  <a16:creationId xmlns:a16="http://schemas.microsoft.com/office/drawing/2014/main" id="{7B2349FE-9EF5-4C9F-A8B4-AC41875776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134600" y="9457381"/>
              <a:ext cx="332014" cy="415522"/>
            </a:xfrm>
            <a:prstGeom prst="rect">
              <a:avLst/>
            </a:prstGeom>
          </p:spPr>
        </p:pic>
      </p:grpSp>
    </p:spTree>
    <p:extLst>
      <p:ext uri="{BB962C8B-B14F-4D97-AF65-F5344CB8AC3E}">
        <p14:creationId xmlns:p14="http://schemas.microsoft.com/office/powerpoint/2010/main" val="723996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825F6-12A2-4C30-95F3-F9DABA87B92D}"/>
              </a:ext>
            </a:extLst>
          </p:cNvPr>
          <p:cNvSpPr>
            <a:spLocks noGrp="1"/>
          </p:cNvSpPr>
          <p:nvPr>
            <p:ph type="title"/>
          </p:nvPr>
        </p:nvSpPr>
        <p:spPr>
          <a:xfrm>
            <a:off x="1358026" y="809737"/>
            <a:ext cx="10833974" cy="715581"/>
          </a:xfrm>
        </p:spPr>
        <p:txBody>
          <a:bodyPr/>
          <a:lstStyle/>
          <a:p>
            <a:r>
              <a:rPr lang="en-US" dirty="0"/>
              <a:t>Growth in Reduced-Price Listings</a:t>
            </a:r>
          </a:p>
        </p:txBody>
      </p:sp>
      <p:sp>
        <p:nvSpPr>
          <p:cNvPr id="2" name="Content Placeholder 1">
            <a:extLst>
              <a:ext uri="{FF2B5EF4-FFF2-40B4-BE49-F238E27FC236}">
                <a16:creationId xmlns:a16="http://schemas.microsoft.com/office/drawing/2014/main" id="{7AD929D8-759F-4931-A449-4E6F6A81154A}"/>
              </a:ext>
            </a:extLst>
          </p:cNvPr>
          <p:cNvSpPr>
            <a:spLocks noGrp="1"/>
          </p:cNvSpPr>
          <p:nvPr>
            <p:ph idx="4294967295"/>
          </p:nvPr>
        </p:nvSpPr>
        <p:spPr>
          <a:xfrm>
            <a:off x="3886200" y="2167608"/>
            <a:ext cx="10833974" cy="715581"/>
          </a:xfrm>
          <a:prstGeom prst="rect">
            <a:avLst/>
          </a:prstGeom>
        </p:spPr>
        <p:txBody>
          <a:bodyPr/>
          <a:lstStyle/>
          <a:p>
            <a:pPr marL="0" indent="0" algn="ctr">
              <a:lnSpc>
                <a:spcPct val="100000"/>
              </a:lnSpc>
              <a:buNone/>
            </a:pPr>
            <a:r>
              <a:rPr lang="en-US" sz="3000" b="1" dirty="0">
                <a:solidFill>
                  <a:schemeClr val="bg1"/>
                </a:solidFill>
              </a:rPr>
              <a:t>Growth in Share of Listings with a Reduced Price: </a:t>
            </a:r>
            <a:r>
              <a:rPr lang="en-US" sz="3000" b="1" dirty="0">
                <a:solidFill>
                  <a:schemeClr val="accent1"/>
                </a:solidFill>
              </a:rPr>
              <a:t>+1.1% </a:t>
            </a:r>
            <a:r>
              <a:rPr lang="en-US" sz="3000" b="1" dirty="0">
                <a:solidFill>
                  <a:schemeClr val="bg1"/>
                </a:solidFill>
              </a:rPr>
              <a:t>Growth in Median Reduction Amount: </a:t>
            </a:r>
            <a:r>
              <a:rPr lang="en-US" sz="3000" b="1" dirty="0">
                <a:solidFill>
                  <a:schemeClr val="accent3"/>
                </a:solidFill>
              </a:rPr>
              <a:t>0.0%</a:t>
            </a:r>
          </a:p>
        </p:txBody>
      </p:sp>
      <p:graphicFrame>
        <p:nvGraphicFramePr>
          <p:cNvPr id="7" name="Chart 6">
            <a:extLst>
              <a:ext uri="{FF2B5EF4-FFF2-40B4-BE49-F238E27FC236}">
                <a16:creationId xmlns:a16="http://schemas.microsoft.com/office/drawing/2014/main" id="{E3DF5902-4F5C-440F-865A-5AE6815B491B}"/>
              </a:ext>
            </a:extLst>
          </p:cNvPr>
          <p:cNvGraphicFramePr/>
          <p:nvPr>
            <p:extLst>
              <p:ext uri="{D42A27DB-BD31-4B8C-83A1-F6EECF244321}">
                <p14:modId xmlns:p14="http://schemas.microsoft.com/office/powerpoint/2010/main" val="2874891487"/>
              </p:ext>
            </p:extLst>
          </p:nvPr>
        </p:nvGraphicFramePr>
        <p:xfrm>
          <a:off x="704850" y="3113997"/>
          <a:ext cx="16878300" cy="5814307"/>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9340AF77-F778-4856-BFA8-FC20C7A49A97}"/>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37</a:t>
            </a:fld>
            <a:endParaRPr dirty="0"/>
          </a:p>
        </p:txBody>
      </p:sp>
      <p:grpSp>
        <p:nvGrpSpPr>
          <p:cNvPr id="12" name="Group 11">
            <a:extLst>
              <a:ext uri="{FF2B5EF4-FFF2-40B4-BE49-F238E27FC236}">
                <a16:creationId xmlns:a16="http://schemas.microsoft.com/office/drawing/2014/main" id="{F535E210-CDF3-46E9-BA0F-19D42A5A6BF2}"/>
              </a:ext>
            </a:extLst>
          </p:cNvPr>
          <p:cNvGrpSpPr/>
          <p:nvPr/>
        </p:nvGrpSpPr>
        <p:grpSpPr>
          <a:xfrm>
            <a:off x="9906000" y="9226572"/>
            <a:ext cx="6400800" cy="646331"/>
            <a:chOff x="9906000" y="9226572"/>
            <a:chExt cx="6400800" cy="646331"/>
          </a:xfrm>
        </p:grpSpPr>
        <p:sp>
          <p:nvSpPr>
            <p:cNvPr id="13" name="Slide Number Placeholder 2">
              <a:extLst>
                <a:ext uri="{FF2B5EF4-FFF2-40B4-BE49-F238E27FC236}">
                  <a16:creationId xmlns:a16="http://schemas.microsoft.com/office/drawing/2014/main" id="{EDE4A7D8-E18F-4BA9-AD2C-C34B6F164615}"/>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Listing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4" name="Picture 13">
              <a:extLst>
                <a:ext uri="{FF2B5EF4-FFF2-40B4-BE49-F238E27FC236}">
                  <a16:creationId xmlns:a16="http://schemas.microsoft.com/office/drawing/2014/main" id="{32046358-5FA2-445E-A14F-0875692CD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134600" y="9457381"/>
              <a:ext cx="332014" cy="415522"/>
            </a:xfrm>
            <a:prstGeom prst="rect">
              <a:avLst/>
            </a:prstGeom>
          </p:spPr>
        </p:pic>
      </p:grpSp>
    </p:spTree>
    <p:extLst>
      <p:ext uri="{BB962C8B-B14F-4D97-AF65-F5344CB8AC3E}">
        <p14:creationId xmlns:p14="http://schemas.microsoft.com/office/powerpoint/2010/main" val="510478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4254-974E-457B-B85A-43F2649F4A1E}"/>
              </a:ext>
            </a:extLst>
          </p:cNvPr>
          <p:cNvSpPr>
            <a:spLocks noGrp="1"/>
          </p:cNvSpPr>
          <p:nvPr>
            <p:ph type="title"/>
          </p:nvPr>
        </p:nvSpPr>
        <p:spPr/>
        <p:txBody>
          <a:bodyPr/>
          <a:lstStyle/>
          <a:p>
            <a:r>
              <a:rPr lang="en-US" dirty="0"/>
              <a:t>No more </a:t>
            </a:r>
            <a:r>
              <a:rPr lang="en-US" dirty="0">
                <a:solidFill>
                  <a:schemeClr val="bg1"/>
                </a:solidFill>
              </a:rPr>
              <a:t>bidding wars</a:t>
            </a:r>
            <a:r>
              <a:rPr lang="en-US" dirty="0"/>
              <a:t>?</a:t>
            </a:r>
          </a:p>
        </p:txBody>
      </p:sp>
      <p:graphicFrame>
        <p:nvGraphicFramePr>
          <p:cNvPr id="3" name="Chart 2">
            <a:extLst>
              <a:ext uri="{FF2B5EF4-FFF2-40B4-BE49-F238E27FC236}">
                <a16:creationId xmlns:a16="http://schemas.microsoft.com/office/drawing/2014/main" id="{ABFCC38A-2D23-41B3-BF3C-B1CCE136A6A1}"/>
              </a:ext>
            </a:extLst>
          </p:cNvPr>
          <p:cNvGraphicFramePr>
            <a:graphicFrameLocks/>
          </p:cNvGraphicFramePr>
          <p:nvPr>
            <p:extLst>
              <p:ext uri="{D42A27DB-BD31-4B8C-83A1-F6EECF244321}">
                <p14:modId xmlns:p14="http://schemas.microsoft.com/office/powerpoint/2010/main" val="1366846102"/>
              </p:ext>
            </p:extLst>
          </p:nvPr>
        </p:nvGraphicFramePr>
        <p:xfrm>
          <a:off x="1358026" y="2247900"/>
          <a:ext cx="15863174"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8014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6088-9F29-4EA9-90A5-F44A244F6140}"/>
              </a:ext>
            </a:extLst>
          </p:cNvPr>
          <p:cNvSpPr>
            <a:spLocks noGrp="1"/>
          </p:cNvSpPr>
          <p:nvPr>
            <p:ph type="title"/>
          </p:nvPr>
        </p:nvSpPr>
        <p:spPr>
          <a:xfrm>
            <a:off x="1358026" y="809737"/>
            <a:ext cx="8267700" cy="715581"/>
          </a:xfrm>
        </p:spPr>
        <p:txBody>
          <a:bodyPr/>
          <a:lstStyle/>
          <a:p>
            <a:r>
              <a:rPr lang="en-US" dirty="0"/>
              <a:t>Top end actually </a:t>
            </a:r>
            <a:r>
              <a:rPr lang="en-US" dirty="0">
                <a:solidFill>
                  <a:schemeClr val="bg1"/>
                </a:solidFill>
              </a:rPr>
              <a:t>discounting</a:t>
            </a:r>
          </a:p>
        </p:txBody>
      </p:sp>
      <p:graphicFrame>
        <p:nvGraphicFramePr>
          <p:cNvPr id="3" name="Chart 2">
            <a:extLst>
              <a:ext uri="{FF2B5EF4-FFF2-40B4-BE49-F238E27FC236}">
                <a16:creationId xmlns:a16="http://schemas.microsoft.com/office/drawing/2014/main" id="{BF7FB92B-B872-4A3A-8858-558BAB3B4EFF}"/>
              </a:ext>
            </a:extLst>
          </p:cNvPr>
          <p:cNvGraphicFramePr>
            <a:graphicFrameLocks/>
          </p:cNvGraphicFramePr>
          <p:nvPr>
            <p:extLst>
              <p:ext uri="{D42A27DB-BD31-4B8C-83A1-F6EECF244321}">
                <p14:modId xmlns:p14="http://schemas.microsoft.com/office/powerpoint/2010/main" val="972544178"/>
              </p:ext>
            </p:extLst>
          </p:nvPr>
        </p:nvGraphicFramePr>
        <p:xfrm>
          <a:off x="1358026" y="2171700"/>
          <a:ext cx="16091774" cy="701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393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358026" y="809737"/>
            <a:ext cx="11672174" cy="1338828"/>
          </a:xfrm>
        </p:spPr>
        <p:txBody>
          <a:bodyPr/>
          <a:lstStyle/>
          <a:p>
            <a:r>
              <a:rPr lang="en-US" dirty="0"/>
              <a:t>Unemployment at lowest </a:t>
            </a:r>
            <a:br>
              <a:rPr lang="en-US" dirty="0"/>
            </a:br>
            <a:r>
              <a:rPr lang="en-US" dirty="0">
                <a:solidFill>
                  <a:schemeClr val="bg1"/>
                </a:solidFill>
              </a:rPr>
              <a:t>rate in 50 years</a:t>
            </a:r>
          </a:p>
        </p:txBody>
      </p:sp>
      <p:sp>
        <p:nvSpPr>
          <p:cNvPr id="6" name="Slide Number Placeholder 2">
            <a:extLst>
              <a:ext uri="{FF2B5EF4-FFF2-40B4-BE49-F238E27FC236}">
                <a16:creationId xmlns:a16="http://schemas.microsoft.com/office/drawing/2014/main" id="{F8627F1C-7580-4B23-A534-310A11E36E5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graphicFrame>
        <p:nvGraphicFramePr>
          <p:cNvPr id="8" name="Chart 7">
            <a:extLst>
              <a:ext uri="{FF2B5EF4-FFF2-40B4-BE49-F238E27FC236}">
                <a16:creationId xmlns:a16="http://schemas.microsoft.com/office/drawing/2014/main" id="{81026210-BDEB-4828-9DCC-8E939D8A72C7}"/>
              </a:ext>
            </a:extLst>
          </p:cNvPr>
          <p:cNvGraphicFramePr>
            <a:graphicFrameLocks/>
          </p:cNvGraphicFramePr>
          <p:nvPr/>
        </p:nvGraphicFramePr>
        <p:xfrm>
          <a:off x="9110662" y="809737"/>
          <a:ext cx="9024938" cy="8262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6FFB87F-6B8B-40CF-ABBD-E973F23A2093}"/>
              </a:ext>
            </a:extLst>
          </p:cNvPr>
          <p:cNvGraphicFramePr>
            <a:graphicFrameLocks/>
          </p:cNvGraphicFramePr>
          <p:nvPr>
            <p:extLst>
              <p:ext uri="{D42A27DB-BD31-4B8C-83A1-F6EECF244321}">
                <p14:modId xmlns:p14="http://schemas.microsoft.com/office/powerpoint/2010/main" val="4117174863"/>
              </p:ext>
            </p:extLst>
          </p:nvPr>
        </p:nvGraphicFramePr>
        <p:xfrm>
          <a:off x="914400" y="2628900"/>
          <a:ext cx="8196262" cy="7397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71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C6C713C-A46F-4590-904D-15DF483D995D}"/>
              </a:ext>
            </a:extLst>
          </p:cNvPr>
          <p:cNvSpPr txBox="1">
            <a:spLocks/>
          </p:cNvSpPr>
          <p:nvPr/>
        </p:nvSpPr>
        <p:spPr>
          <a:xfrm>
            <a:off x="1219200" y="4495800"/>
            <a:ext cx="15849600" cy="1295400"/>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ctr"/>
            <a:r>
              <a:rPr lang="en-US" sz="10000" b="1" dirty="0">
                <a:solidFill>
                  <a:schemeClr val="accent1"/>
                </a:solidFill>
              </a:rPr>
              <a:t>Prices Slower</a:t>
            </a:r>
          </a:p>
          <a:p>
            <a:pPr algn="ctr"/>
            <a:r>
              <a:rPr lang="en-US" sz="10000" b="1" dirty="0">
                <a:solidFill>
                  <a:schemeClr val="bg1"/>
                </a:solidFill>
              </a:rPr>
              <a:t>As A Result</a:t>
            </a:r>
          </a:p>
        </p:txBody>
      </p:sp>
    </p:spTree>
    <p:extLst>
      <p:ext uri="{BB962C8B-B14F-4D97-AF65-F5344CB8AC3E}">
        <p14:creationId xmlns:p14="http://schemas.microsoft.com/office/powerpoint/2010/main" val="2878604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9995774" cy="715581"/>
          </a:xfrm>
        </p:spPr>
        <p:txBody>
          <a:bodyPr/>
          <a:lstStyle/>
          <a:p>
            <a:r>
              <a:rPr lang="en-US" dirty="0"/>
              <a:t>California reached an </a:t>
            </a:r>
            <a:r>
              <a:rPr lang="en-US" dirty="0">
                <a:solidFill>
                  <a:schemeClr val="bg1"/>
                </a:solidFill>
              </a:rPr>
              <a:t>all-time high</a:t>
            </a:r>
          </a:p>
        </p:txBody>
      </p:sp>
      <p:graphicFrame>
        <p:nvGraphicFramePr>
          <p:cNvPr id="4" name="Chart 3"/>
          <p:cNvGraphicFramePr/>
          <p:nvPr>
            <p:extLst>
              <p:ext uri="{D42A27DB-BD31-4B8C-83A1-F6EECF244321}">
                <p14:modId xmlns:p14="http://schemas.microsoft.com/office/powerpoint/2010/main" val="3691066975"/>
              </p:ext>
            </p:extLst>
          </p:nvPr>
        </p:nvGraphicFramePr>
        <p:xfrm>
          <a:off x="484632" y="2649616"/>
          <a:ext cx="16965168" cy="6341363"/>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41</a:t>
            </a:fld>
            <a:endParaRPr dirty="0"/>
          </a:p>
        </p:txBody>
      </p:sp>
      <p:grpSp>
        <p:nvGrpSpPr>
          <p:cNvPr id="18" name="Group 17">
            <a:extLst>
              <a:ext uri="{FF2B5EF4-FFF2-40B4-BE49-F238E27FC236}">
                <a16:creationId xmlns:a16="http://schemas.microsoft.com/office/drawing/2014/main" id="{AC904DD9-F254-4CC9-9A65-74330E1DA156}"/>
              </a:ext>
            </a:extLst>
          </p:cNvPr>
          <p:cNvGrpSpPr/>
          <p:nvPr/>
        </p:nvGrpSpPr>
        <p:grpSpPr>
          <a:xfrm>
            <a:off x="9906000" y="9226572"/>
            <a:ext cx="6400800" cy="646331"/>
            <a:chOff x="9906000" y="9226572"/>
            <a:chExt cx="6400800" cy="646331"/>
          </a:xfrm>
        </p:grpSpPr>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20" name="Picture 19">
              <a:extLst>
                <a:ext uri="{FF2B5EF4-FFF2-40B4-BE49-F238E27FC236}">
                  <a16:creationId xmlns:a16="http://schemas.microsoft.com/office/drawing/2014/main" id="{1E67105B-771B-4181-A24E-98A9B15CD2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134600" y="9457381"/>
              <a:ext cx="332014" cy="415522"/>
            </a:xfrm>
            <a:prstGeom prst="rect">
              <a:avLst/>
            </a:prstGeom>
          </p:spPr>
        </p:pic>
      </p:grpSp>
      <p:sp>
        <p:nvSpPr>
          <p:cNvPr id="3" name="Content Placeholder 2"/>
          <p:cNvSpPr>
            <a:spLocks noGrp="1"/>
          </p:cNvSpPr>
          <p:nvPr>
            <p:ph idx="4294967295"/>
          </p:nvPr>
        </p:nvSpPr>
        <p:spPr>
          <a:xfrm>
            <a:off x="3163013" y="2721797"/>
            <a:ext cx="12925425" cy="6341363"/>
          </a:xfrm>
          <a:prstGeom prst="rect">
            <a:avLst/>
          </a:prstGeom>
        </p:spPr>
        <p:txBody>
          <a:bodyPr>
            <a:normAutofit/>
          </a:bodyPr>
          <a:lstStyle/>
          <a:p>
            <a:pPr marL="0" indent="0" algn="ctr">
              <a:buNone/>
            </a:pPr>
            <a:r>
              <a:rPr lang="en-US" sz="3000" b="1" dirty="0">
                <a:solidFill>
                  <a:schemeClr val="bg1"/>
                </a:solidFill>
              </a:rPr>
              <a:t>California, August 2019: </a:t>
            </a:r>
            <a:r>
              <a:rPr lang="en-US" sz="3000" b="1" dirty="0">
                <a:solidFill>
                  <a:schemeClr val="accent3"/>
                </a:solidFill>
              </a:rPr>
              <a:t>$617,410</a:t>
            </a:r>
            <a:r>
              <a:rPr lang="en-US" sz="3000" b="1" dirty="0">
                <a:solidFill>
                  <a:schemeClr val="bg1"/>
                </a:solidFill>
              </a:rPr>
              <a:t>, 1.5% MTM, 3.6% YTY</a:t>
            </a:r>
          </a:p>
        </p:txBody>
      </p:sp>
    </p:spTree>
    <p:extLst>
      <p:ext uri="{BB962C8B-B14F-4D97-AF65-F5344CB8AC3E}">
        <p14:creationId xmlns:p14="http://schemas.microsoft.com/office/powerpoint/2010/main" val="249897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04F09-8787-4833-955D-1CFBEF4BD35D}"/>
              </a:ext>
            </a:extLst>
          </p:cNvPr>
          <p:cNvSpPr>
            <a:spLocks noGrp="1"/>
          </p:cNvSpPr>
          <p:nvPr>
            <p:ph type="title"/>
          </p:nvPr>
        </p:nvSpPr>
        <p:spPr>
          <a:xfrm>
            <a:off x="1358026" y="809737"/>
            <a:ext cx="12434174" cy="715581"/>
          </a:xfrm>
        </p:spPr>
        <p:txBody>
          <a:bodyPr/>
          <a:lstStyle/>
          <a:p>
            <a:r>
              <a:rPr lang="en-US" dirty="0"/>
              <a:t>But </a:t>
            </a:r>
            <a:r>
              <a:rPr lang="en-US" dirty="0">
                <a:solidFill>
                  <a:schemeClr val="bg1"/>
                </a:solidFill>
              </a:rPr>
              <a:t>prices falling </a:t>
            </a:r>
            <a:r>
              <a:rPr lang="en-US" dirty="0"/>
              <a:t>at the top end</a:t>
            </a:r>
          </a:p>
        </p:txBody>
      </p:sp>
      <p:sp>
        <p:nvSpPr>
          <p:cNvPr id="5" name="Slide Number Placeholder 2">
            <a:extLst>
              <a:ext uri="{FF2B5EF4-FFF2-40B4-BE49-F238E27FC236}">
                <a16:creationId xmlns:a16="http://schemas.microsoft.com/office/drawing/2014/main" id="{99F63C9C-1E8D-4668-BC68-311B6A8C93C8}"/>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42</a:t>
            </a:fld>
            <a:endParaRPr dirty="0"/>
          </a:p>
        </p:txBody>
      </p:sp>
      <p:grpSp>
        <p:nvGrpSpPr>
          <p:cNvPr id="8" name="Group 7">
            <a:extLst>
              <a:ext uri="{FF2B5EF4-FFF2-40B4-BE49-F238E27FC236}">
                <a16:creationId xmlns:a16="http://schemas.microsoft.com/office/drawing/2014/main" id="{50C12726-70DD-49F6-BE0E-341E46EB793F}"/>
              </a:ext>
            </a:extLst>
          </p:cNvPr>
          <p:cNvGrpSpPr/>
          <p:nvPr/>
        </p:nvGrpSpPr>
        <p:grpSpPr>
          <a:xfrm>
            <a:off x="9906000" y="9226572"/>
            <a:ext cx="6400800" cy="646331"/>
            <a:chOff x="9906000" y="9226572"/>
            <a:chExt cx="6400800" cy="646331"/>
          </a:xfrm>
        </p:grpSpPr>
        <p:sp>
          <p:nvSpPr>
            <p:cNvPr id="9" name="Slide Number Placeholder 2">
              <a:extLst>
                <a:ext uri="{FF2B5EF4-FFF2-40B4-BE49-F238E27FC236}">
                  <a16:creationId xmlns:a16="http://schemas.microsoft.com/office/drawing/2014/main" id="{A8BA33AA-68BB-4695-8330-9352F11B3729}"/>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0" name="Picture 9">
              <a:extLst>
                <a:ext uri="{FF2B5EF4-FFF2-40B4-BE49-F238E27FC236}">
                  <a16:creationId xmlns:a16="http://schemas.microsoft.com/office/drawing/2014/main" id="{84603613-0F83-4F69-886F-1BA49096D7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9979395" y="9341976"/>
              <a:ext cx="332014" cy="415522"/>
            </a:xfrm>
            <a:prstGeom prst="rect">
              <a:avLst/>
            </a:prstGeom>
          </p:spPr>
        </p:pic>
      </p:grpSp>
      <p:graphicFrame>
        <p:nvGraphicFramePr>
          <p:cNvPr id="13" name="Chart 12">
            <a:extLst>
              <a:ext uri="{FF2B5EF4-FFF2-40B4-BE49-F238E27FC236}">
                <a16:creationId xmlns:a16="http://schemas.microsoft.com/office/drawing/2014/main" id="{0E35100C-EF03-4D93-83FC-3FD6757D1BD6}"/>
              </a:ext>
            </a:extLst>
          </p:cNvPr>
          <p:cNvGraphicFramePr>
            <a:graphicFrameLocks/>
          </p:cNvGraphicFramePr>
          <p:nvPr>
            <p:extLst>
              <p:ext uri="{D42A27DB-BD31-4B8C-83A1-F6EECF244321}">
                <p14:modId xmlns:p14="http://schemas.microsoft.com/office/powerpoint/2010/main" val="895088225"/>
              </p:ext>
            </p:extLst>
          </p:nvPr>
        </p:nvGraphicFramePr>
        <p:xfrm>
          <a:off x="1358026" y="2135980"/>
          <a:ext cx="15571948" cy="65889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6954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8438-444F-40DC-881C-FDA0B49E5383}"/>
              </a:ext>
            </a:extLst>
          </p:cNvPr>
          <p:cNvSpPr>
            <a:spLocks noGrp="1"/>
          </p:cNvSpPr>
          <p:nvPr>
            <p:ph type="title"/>
          </p:nvPr>
        </p:nvSpPr>
        <p:spPr>
          <a:xfrm>
            <a:off x="1358026" y="809737"/>
            <a:ext cx="9462374" cy="1338828"/>
          </a:xfrm>
        </p:spPr>
        <p:txBody>
          <a:bodyPr/>
          <a:lstStyle/>
          <a:p>
            <a:r>
              <a:rPr lang="en-US" dirty="0"/>
              <a:t>Moment of silence for ourselves?</a:t>
            </a:r>
          </a:p>
        </p:txBody>
      </p:sp>
      <p:graphicFrame>
        <p:nvGraphicFramePr>
          <p:cNvPr id="3" name="Chart 2">
            <a:extLst>
              <a:ext uri="{FF2B5EF4-FFF2-40B4-BE49-F238E27FC236}">
                <a16:creationId xmlns:a16="http://schemas.microsoft.com/office/drawing/2014/main" id="{E56D6759-2941-4109-A07A-A19B7184005A}"/>
              </a:ext>
            </a:extLst>
          </p:cNvPr>
          <p:cNvGraphicFramePr>
            <a:graphicFrameLocks/>
          </p:cNvGraphicFramePr>
          <p:nvPr>
            <p:extLst>
              <p:ext uri="{D42A27DB-BD31-4B8C-83A1-F6EECF244321}">
                <p14:modId xmlns:p14="http://schemas.microsoft.com/office/powerpoint/2010/main" val="3721695168"/>
              </p:ext>
            </p:extLst>
          </p:nvPr>
        </p:nvGraphicFramePr>
        <p:xfrm>
          <a:off x="1358026" y="2324100"/>
          <a:ext cx="15710774"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974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9BFF-0499-47C3-A96C-3C53EB992CE1}"/>
              </a:ext>
            </a:extLst>
          </p:cNvPr>
          <p:cNvSpPr>
            <a:spLocks noGrp="1"/>
          </p:cNvSpPr>
          <p:nvPr>
            <p:ph type="title"/>
          </p:nvPr>
        </p:nvSpPr>
        <p:spPr/>
        <p:txBody>
          <a:bodyPr/>
          <a:lstStyle/>
          <a:p>
            <a:r>
              <a:rPr lang="en-US" dirty="0"/>
              <a:t>Snapshot of </a:t>
            </a:r>
            <a:r>
              <a:rPr lang="en-US" dirty="0">
                <a:solidFill>
                  <a:schemeClr val="bg1"/>
                </a:solidFill>
              </a:rPr>
              <a:t>local prices</a:t>
            </a:r>
          </a:p>
        </p:txBody>
      </p:sp>
      <p:graphicFrame>
        <p:nvGraphicFramePr>
          <p:cNvPr id="3" name="Chart 2">
            <a:extLst>
              <a:ext uri="{FF2B5EF4-FFF2-40B4-BE49-F238E27FC236}">
                <a16:creationId xmlns:a16="http://schemas.microsoft.com/office/drawing/2014/main" id="{A7293188-4C1D-4FE4-B4EE-F8C9C38DB32B}"/>
              </a:ext>
            </a:extLst>
          </p:cNvPr>
          <p:cNvGraphicFramePr>
            <a:graphicFrameLocks/>
          </p:cNvGraphicFramePr>
          <p:nvPr>
            <p:extLst>
              <p:ext uri="{D42A27DB-BD31-4B8C-83A1-F6EECF244321}">
                <p14:modId xmlns:p14="http://schemas.microsoft.com/office/powerpoint/2010/main" val="3790312825"/>
              </p:ext>
            </p:extLst>
          </p:nvPr>
        </p:nvGraphicFramePr>
        <p:xfrm>
          <a:off x="1358026" y="2019300"/>
          <a:ext cx="16091773"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5874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6076-DD84-4BA8-904C-4799AF2E0B7A}"/>
              </a:ext>
            </a:extLst>
          </p:cNvPr>
          <p:cNvSpPr>
            <a:spLocks noGrp="1"/>
          </p:cNvSpPr>
          <p:nvPr>
            <p:ph type="title"/>
          </p:nvPr>
        </p:nvSpPr>
        <p:spPr>
          <a:xfrm>
            <a:off x="1358026" y="809737"/>
            <a:ext cx="12357974" cy="715581"/>
          </a:xfrm>
        </p:spPr>
        <p:txBody>
          <a:bodyPr/>
          <a:lstStyle/>
          <a:p>
            <a:r>
              <a:rPr lang="en-US" dirty="0"/>
              <a:t>Prices have started to </a:t>
            </a:r>
            <a:r>
              <a:rPr lang="en-US" dirty="0">
                <a:solidFill>
                  <a:schemeClr val="bg1"/>
                </a:solidFill>
              </a:rPr>
              <a:t>come down locally</a:t>
            </a:r>
          </a:p>
        </p:txBody>
      </p:sp>
      <p:graphicFrame>
        <p:nvGraphicFramePr>
          <p:cNvPr id="3" name="Chart 2">
            <a:extLst>
              <a:ext uri="{FF2B5EF4-FFF2-40B4-BE49-F238E27FC236}">
                <a16:creationId xmlns:a16="http://schemas.microsoft.com/office/drawing/2014/main" id="{55174561-A81E-4F8F-A49F-EAC8F81063A1}"/>
              </a:ext>
            </a:extLst>
          </p:cNvPr>
          <p:cNvGraphicFramePr>
            <a:graphicFrameLocks/>
          </p:cNvGraphicFramePr>
          <p:nvPr>
            <p:extLst>
              <p:ext uri="{D42A27DB-BD31-4B8C-83A1-F6EECF244321}">
                <p14:modId xmlns:p14="http://schemas.microsoft.com/office/powerpoint/2010/main" val="4013371324"/>
              </p:ext>
            </p:extLst>
          </p:nvPr>
        </p:nvGraphicFramePr>
        <p:xfrm>
          <a:off x="1358026" y="2148566"/>
          <a:ext cx="15786974" cy="7109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4670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C6C713C-A46F-4590-904D-15DF483D995D}"/>
              </a:ext>
            </a:extLst>
          </p:cNvPr>
          <p:cNvSpPr txBox="1">
            <a:spLocks/>
          </p:cNvSpPr>
          <p:nvPr/>
        </p:nvSpPr>
        <p:spPr>
          <a:xfrm>
            <a:off x="1219200" y="4495800"/>
            <a:ext cx="15849600" cy="1295400"/>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ctr"/>
            <a:r>
              <a:rPr lang="en-US" sz="10000" b="1" dirty="0">
                <a:solidFill>
                  <a:schemeClr val="accent1"/>
                </a:solidFill>
              </a:rPr>
              <a:t>Don’t</a:t>
            </a:r>
          </a:p>
          <a:p>
            <a:pPr algn="ctr"/>
            <a:r>
              <a:rPr lang="en-US" sz="10000" b="1" dirty="0">
                <a:solidFill>
                  <a:schemeClr val="bg1"/>
                </a:solidFill>
              </a:rPr>
              <a:t>Panic</a:t>
            </a:r>
          </a:p>
        </p:txBody>
      </p:sp>
    </p:spTree>
    <p:extLst>
      <p:ext uri="{BB962C8B-B14F-4D97-AF65-F5344CB8AC3E}">
        <p14:creationId xmlns:p14="http://schemas.microsoft.com/office/powerpoint/2010/main" val="181715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F6AEE3-CAA3-476B-A5DC-52BA0CCFBB9D}"/>
              </a:ext>
            </a:extLst>
          </p:cNvPr>
          <p:cNvSpPr>
            <a:spLocks noGrp="1"/>
          </p:cNvSpPr>
          <p:nvPr>
            <p:ph type="title"/>
          </p:nvPr>
        </p:nvSpPr>
        <p:spPr>
          <a:xfrm>
            <a:off x="1358026" y="809737"/>
            <a:ext cx="13577174" cy="715581"/>
          </a:xfrm>
        </p:spPr>
        <p:txBody>
          <a:bodyPr/>
          <a:lstStyle/>
          <a:p>
            <a:r>
              <a:rPr lang="en-US" dirty="0"/>
              <a:t>Mortgage payment </a:t>
            </a:r>
            <a:r>
              <a:rPr lang="en-US" dirty="0">
                <a:solidFill>
                  <a:schemeClr val="bg1"/>
                </a:solidFill>
              </a:rPr>
              <a:t>continued to drop</a:t>
            </a:r>
          </a:p>
        </p:txBody>
      </p:sp>
      <p:graphicFrame>
        <p:nvGraphicFramePr>
          <p:cNvPr id="6" name="Content Placeholder 5">
            <a:extLst>
              <a:ext uri="{FF2B5EF4-FFF2-40B4-BE49-F238E27FC236}">
                <a16:creationId xmlns:a16="http://schemas.microsoft.com/office/drawing/2014/main" id="{9E663D2A-3663-4DD6-9A22-1888E76BE53B}"/>
              </a:ext>
            </a:extLst>
          </p:cNvPr>
          <p:cNvGraphicFramePr>
            <a:graphicFrameLocks noGrp="1"/>
          </p:cNvGraphicFramePr>
          <p:nvPr>
            <p:ph idx="4294967295"/>
            <p:extLst>
              <p:ext uri="{D42A27DB-BD31-4B8C-83A1-F6EECF244321}">
                <p14:modId xmlns:p14="http://schemas.microsoft.com/office/powerpoint/2010/main" val="692645281"/>
              </p:ext>
            </p:extLst>
          </p:nvPr>
        </p:nvGraphicFramePr>
        <p:xfrm>
          <a:off x="381000" y="2498382"/>
          <a:ext cx="17221200" cy="645889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2">
            <a:extLst>
              <a:ext uri="{FF2B5EF4-FFF2-40B4-BE49-F238E27FC236}">
                <a16:creationId xmlns:a16="http://schemas.microsoft.com/office/drawing/2014/main" id="{F2B23E0A-7B9F-4589-9933-74070E917DE0}"/>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47</a:t>
            </a:fld>
            <a:endParaRPr dirty="0"/>
          </a:p>
        </p:txBody>
      </p:sp>
      <p:grpSp>
        <p:nvGrpSpPr>
          <p:cNvPr id="11" name="Group 10">
            <a:extLst>
              <a:ext uri="{FF2B5EF4-FFF2-40B4-BE49-F238E27FC236}">
                <a16:creationId xmlns:a16="http://schemas.microsoft.com/office/drawing/2014/main" id="{A30493A7-A03E-4153-B9EB-A62C2FFE6753}"/>
              </a:ext>
            </a:extLst>
          </p:cNvPr>
          <p:cNvGrpSpPr/>
          <p:nvPr/>
        </p:nvGrpSpPr>
        <p:grpSpPr>
          <a:xfrm>
            <a:off x="9906000" y="9226572"/>
            <a:ext cx="6400800" cy="646331"/>
            <a:chOff x="9906000" y="9226572"/>
            <a:chExt cx="6400800" cy="646331"/>
          </a:xfrm>
        </p:grpSpPr>
        <p:sp>
          <p:nvSpPr>
            <p:cNvPr id="12" name="Slide Number Placeholder 2">
              <a:extLst>
                <a:ext uri="{FF2B5EF4-FFF2-40B4-BE49-F238E27FC236}">
                  <a16:creationId xmlns:a16="http://schemas.microsoft.com/office/drawing/2014/main" id="{14B2AE0E-1815-46DA-80D8-6AB989B0C3B0}"/>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Price Growth vs. Mortgage Payment Growth</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4" name="Picture 13">
              <a:extLst>
                <a:ext uri="{FF2B5EF4-FFF2-40B4-BE49-F238E27FC236}">
                  <a16:creationId xmlns:a16="http://schemas.microsoft.com/office/drawing/2014/main" id="{DB68A6E3-0808-4945-A46D-ED9F753DF0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058400" y="9341976"/>
              <a:ext cx="332014" cy="415522"/>
            </a:xfrm>
            <a:prstGeom prst="rect">
              <a:avLst/>
            </a:prstGeom>
          </p:spPr>
        </p:pic>
      </p:grpSp>
    </p:spTree>
    <p:extLst>
      <p:ext uri="{BB962C8B-B14F-4D97-AF65-F5344CB8AC3E}">
        <p14:creationId xmlns:p14="http://schemas.microsoft.com/office/powerpoint/2010/main" val="2499810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F6AEE3-CAA3-476B-A5DC-52BA0CCFBB9D}"/>
              </a:ext>
            </a:extLst>
          </p:cNvPr>
          <p:cNvSpPr>
            <a:spLocks noGrp="1"/>
          </p:cNvSpPr>
          <p:nvPr>
            <p:ph type="title"/>
          </p:nvPr>
        </p:nvSpPr>
        <p:spPr>
          <a:xfrm>
            <a:off x="1358026" y="809737"/>
            <a:ext cx="14262974" cy="715581"/>
          </a:xfrm>
        </p:spPr>
        <p:txBody>
          <a:bodyPr/>
          <a:lstStyle/>
          <a:p>
            <a:r>
              <a:rPr lang="en-US" dirty="0"/>
              <a:t>Listings prices suggest </a:t>
            </a:r>
            <a:r>
              <a:rPr lang="en-US" dirty="0">
                <a:solidFill>
                  <a:schemeClr val="bg1"/>
                </a:solidFill>
              </a:rPr>
              <a:t>softening, not dropping</a:t>
            </a:r>
          </a:p>
        </p:txBody>
      </p:sp>
      <p:graphicFrame>
        <p:nvGraphicFramePr>
          <p:cNvPr id="6" name="Content Placeholder 5">
            <a:extLst>
              <a:ext uri="{FF2B5EF4-FFF2-40B4-BE49-F238E27FC236}">
                <a16:creationId xmlns:a16="http://schemas.microsoft.com/office/drawing/2014/main" id="{9E663D2A-3663-4DD6-9A22-1888E76BE53B}"/>
              </a:ext>
            </a:extLst>
          </p:cNvPr>
          <p:cNvGraphicFramePr>
            <a:graphicFrameLocks noGrp="1"/>
          </p:cNvGraphicFramePr>
          <p:nvPr>
            <p:ph idx="4294967295"/>
            <p:extLst>
              <p:ext uri="{D42A27DB-BD31-4B8C-83A1-F6EECF244321}">
                <p14:modId xmlns:p14="http://schemas.microsoft.com/office/powerpoint/2010/main" val="3353773626"/>
              </p:ext>
            </p:extLst>
          </p:nvPr>
        </p:nvGraphicFramePr>
        <p:xfrm>
          <a:off x="762000" y="2400300"/>
          <a:ext cx="16535400"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a:extLst>
              <a:ext uri="{FF2B5EF4-FFF2-40B4-BE49-F238E27FC236}">
                <a16:creationId xmlns:a16="http://schemas.microsoft.com/office/drawing/2014/main" id="{8F956FEC-EDAD-472E-ADC1-D9713A92542D}"/>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48</a:t>
            </a:fld>
            <a:endParaRPr dirty="0"/>
          </a:p>
        </p:txBody>
      </p:sp>
      <p:grpSp>
        <p:nvGrpSpPr>
          <p:cNvPr id="7" name="Group 6">
            <a:extLst>
              <a:ext uri="{FF2B5EF4-FFF2-40B4-BE49-F238E27FC236}">
                <a16:creationId xmlns:a16="http://schemas.microsoft.com/office/drawing/2014/main" id="{A2379C0E-5C08-4931-B22F-8E7147CB1350}"/>
              </a:ext>
            </a:extLst>
          </p:cNvPr>
          <p:cNvGrpSpPr/>
          <p:nvPr/>
        </p:nvGrpSpPr>
        <p:grpSpPr>
          <a:xfrm>
            <a:off x="9628782" y="9226572"/>
            <a:ext cx="6678018" cy="646331"/>
            <a:chOff x="9628782" y="9226572"/>
            <a:chExt cx="6678018" cy="646331"/>
          </a:xfrm>
        </p:grpSpPr>
        <p:sp>
          <p:nvSpPr>
            <p:cNvPr id="9" name="Slide Number Placeholder 2">
              <a:extLst>
                <a:ext uri="{FF2B5EF4-FFF2-40B4-BE49-F238E27FC236}">
                  <a16:creationId xmlns:a16="http://schemas.microsoft.com/office/drawing/2014/main" id="{99D1FD06-75E7-41C0-BB3D-E6525A7E9259}"/>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to List Ratio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0" name="Picture 9">
              <a:extLst>
                <a:ext uri="{FF2B5EF4-FFF2-40B4-BE49-F238E27FC236}">
                  <a16:creationId xmlns:a16="http://schemas.microsoft.com/office/drawing/2014/main" id="{16474867-88D3-4A7C-AFCB-851BD600D8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9628782" y="9341976"/>
              <a:ext cx="332014" cy="415522"/>
            </a:xfrm>
            <a:prstGeom prst="rect">
              <a:avLst/>
            </a:prstGeom>
          </p:spPr>
        </p:pic>
      </p:grpSp>
    </p:spTree>
    <p:extLst>
      <p:ext uri="{BB962C8B-B14F-4D97-AF65-F5344CB8AC3E}">
        <p14:creationId xmlns:p14="http://schemas.microsoft.com/office/powerpoint/2010/main" val="4035349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5C8186-5CED-4390-BFF0-2D6299D25122}"/>
              </a:ext>
            </a:extLst>
          </p:cNvPr>
          <p:cNvSpPr>
            <a:spLocks noGrp="1"/>
          </p:cNvSpPr>
          <p:nvPr>
            <p:ph type="title"/>
          </p:nvPr>
        </p:nvSpPr>
        <p:spPr>
          <a:xfrm>
            <a:off x="1358026" y="809737"/>
            <a:ext cx="13958174" cy="1338828"/>
          </a:xfrm>
        </p:spPr>
        <p:txBody>
          <a:bodyPr/>
          <a:lstStyle/>
          <a:p>
            <a:r>
              <a:rPr lang="en-US" dirty="0"/>
              <a:t>California market velocity suggests </a:t>
            </a:r>
            <a:r>
              <a:rPr lang="en-US" dirty="0">
                <a:solidFill>
                  <a:schemeClr val="bg1"/>
                </a:solidFill>
              </a:rPr>
              <a:t>more growth</a:t>
            </a:r>
            <a:br>
              <a:rPr lang="en-US" dirty="0"/>
            </a:br>
            <a:endParaRPr lang="en-US" dirty="0"/>
          </a:p>
        </p:txBody>
      </p:sp>
      <p:graphicFrame>
        <p:nvGraphicFramePr>
          <p:cNvPr id="11" name="Chart 10">
            <a:extLst>
              <a:ext uri="{FF2B5EF4-FFF2-40B4-BE49-F238E27FC236}">
                <a16:creationId xmlns:a16="http://schemas.microsoft.com/office/drawing/2014/main" id="{161DA982-B715-4F6C-9DFB-D60E93763DA0}"/>
              </a:ext>
            </a:extLst>
          </p:cNvPr>
          <p:cNvGraphicFramePr/>
          <p:nvPr>
            <p:extLst>
              <p:ext uri="{D42A27DB-BD31-4B8C-83A1-F6EECF244321}">
                <p14:modId xmlns:p14="http://schemas.microsoft.com/office/powerpoint/2010/main" val="688972998"/>
              </p:ext>
            </p:extLst>
          </p:nvPr>
        </p:nvGraphicFramePr>
        <p:xfrm>
          <a:off x="457200" y="2400299"/>
          <a:ext cx="17449800" cy="655320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2">
            <a:extLst>
              <a:ext uri="{FF2B5EF4-FFF2-40B4-BE49-F238E27FC236}">
                <a16:creationId xmlns:a16="http://schemas.microsoft.com/office/drawing/2014/main" id="{E784CBA0-D2BB-47A2-9595-A0C5CC47759B}"/>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49</a:t>
            </a:fld>
            <a:endParaRPr dirty="0"/>
          </a:p>
        </p:txBody>
      </p:sp>
      <p:grpSp>
        <p:nvGrpSpPr>
          <p:cNvPr id="6" name="Group 5">
            <a:extLst>
              <a:ext uri="{FF2B5EF4-FFF2-40B4-BE49-F238E27FC236}">
                <a16:creationId xmlns:a16="http://schemas.microsoft.com/office/drawing/2014/main" id="{800BBA03-2049-4AD9-8BBD-6DDE495130A4}"/>
              </a:ext>
            </a:extLst>
          </p:cNvPr>
          <p:cNvGrpSpPr/>
          <p:nvPr/>
        </p:nvGrpSpPr>
        <p:grpSpPr>
          <a:xfrm>
            <a:off x="9906000" y="9226572"/>
            <a:ext cx="6400800" cy="646331"/>
            <a:chOff x="9906000" y="9226572"/>
            <a:chExt cx="6400800" cy="646331"/>
          </a:xfrm>
        </p:grpSpPr>
        <p:sp>
          <p:nvSpPr>
            <p:cNvPr id="7" name="Slide Number Placeholder 2">
              <a:extLst>
                <a:ext uri="{FF2B5EF4-FFF2-40B4-BE49-F238E27FC236}">
                  <a16:creationId xmlns:a16="http://schemas.microsoft.com/office/drawing/2014/main" id="{CE3CFCA5-C31B-489B-AF29-D14694882B3C}"/>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Market Velocity &amp; Price Growth</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8" name="Picture 7">
              <a:extLst>
                <a:ext uri="{FF2B5EF4-FFF2-40B4-BE49-F238E27FC236}">
                  <a16:creationId xmlns:a16="http://schemas.microsoft.com/office/drawing/2014/main" id="{61D0F0E9-0973-445C-B621-80DB31703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0134600" y="9457381"/>
              <a:ext cx="332014" cy="415522"/>
            </a:xfrm>
            <a:prstGeom prst="rect">
              <a:avLst/>
            </a:prstGeom>
          </p:spPr>
        </p:pic>
      </p:grpSp>
    </p:spTree>
    <p:extLst>
      <p:ext uri="{BB962C8B-B14F-4D97-AF65-F5344CB8AC3E}">
        <p14:creationId xmlns:p14="http://schemas.microsoft.com/office/powerpoint/2010/main" val="158177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396574" cy="715581"/>
          </a:xfrm>
        </p:spPr>
        <p:txBody>
          <a:bodyPr/>
          <a:lstStyle/>
          <a:p>
            <a:r>
              <a:rPr lang="en-US" dirty="0"/>
              <a:t>Consumers confidence stumbled lately</a:t>
            </a:r>
            <a:endParaRPr lang="en-US" dirty="0">
              <a:solidFill>
                <a:schemeClr val="bg1"/>
              </a:solidFill>
            </a:endParaRPr>
          </a:p>
        </p:txBody>
      </p:sp>
      <p:sp>
        <p:nvSpPr>
          <p:cNvPr id="6" name="Slide Number Placeholder 2">
            <a:extLst>
              <a:ext uri="{FF2B5EF4-FFF2-40B4-BE49-F238E27FC236}">
                <a16:creationId xmlns:a16="http://schemas.microsoft.com/office/drawing/2014/main" id="{27158974-06C4-4B42-BF0A-E58234034372}"/>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8" name="Slide Number Placeholder 2">
            <a:extLst>
              <a:ext uri="{FF2B5EF4-FFF2-40B4-BE49-F238E27FC236}">
                <a16:creationId xmlns:a16="http://schemas.microsoft.com/office/drawing/2014/main" id="{3630F8D0-DF33-4253-B3B6-EDDD496E5022}"/>
              </a:ext>
            </a:extLst>
          </p:cNvPr>
          <p:cNvSpPr txBox="1">
            <a:spLocks/>
          </p:cNvSpPr>
          <p:nvPr/>
        </p:nvSpPr>
        <p:spPr>
          <a:xfrm>
            <a:off x="8763000" y="9088073"/>
            <a:ext cx="7543800" cy="923330"/>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Consumer Confidence</a:t>
            </a:r>
          </a:p>
          <a:p>
            <a:pPr defTabSz="914354"/>
            <a:r>
              <a:rPr lang="en-US" sz="1800" dirty="0">
                <a:solidFill>
                  <a:schemeClr val="accent1"/>
                </a:solidFill>
                <a:latin typeface="Century Gothic" panose="020B0502020202020204" pitchFamily="34" charset="0"/>
              </a:rPr>
              <a:t>SOURCE: The Conference Board</a:t>
            </a:r>
          </a:p>
          <a:p>
            <a:pPr defTabSz="914354"/>
            <a:r>
              <a:rPr lang="en-US" sz="1800" dirty="0">
                <a:solidFill>
                  <a:schemeClr val="accent1"/>
                </a:solidFill>
                <a:latin typeface="Century Gothic" panose="020B0502020202020204" pitchFamily="34" charset="0"/>
              </a:rPr>
              <a:t>CALIFORNIA ASSOCIATION OF REALTORS®</a:t>
            </a:r>
          </a:p>
        </p:txBody>
      </p:sp>
      <p:pic>
        <p:nvPicPr>
          <p:cNvPr id="9" name="Picture 8">
            <a:extLst>
              <a:ext uri="{FF2B5EF4-FFF2-40B4-BE49-F238E27FC236}">
                <a16:creationId xmlns:a16="http://schemas.microsoft.com/office/drawing/2014/main" id="{1D80D982-3CB1-43DD-9B84-70527A0DB2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11125200" y="9611270"/>
            <a:ext cx="332014" cy="415522"/>
          </a:xfrm>
          <a:prstGeom prst="rect">
            <a:avLst/>
          </a:prstGeom>
        </p:spPr>
      </p:pic>
      <p:graphicFrame>
        <p:nvGraphicFramePr>
          <p:cNvPr id="10" name="Chart 9">
            <a:extLst>
              <a:ext uri="{FF2B5EF4-FFF2-40B4-BE49-F238E27FC236}">
                <a16:creationId xmlns:a16="http://schemas.microsoft.com/office/drawing/2014/main" id="{7EB779AE-6671-43D1-959E-2AC4FA6FE6D1}"/>
              </a:ext>
            </a:extLst>
          </p:cNvPr>
          <p:cNvGraphicFramePr>
            <a:graphicFrameLocks/>
          </p:cNvGraphicFramePr>
          <p:nvPr>
            <p:extLst>
              <p:ext uri="{D42A27DB-BD31-4B8C-83A1-F6EECF244321}">
                <p14:modId xmlns:p14="http://schemas.microsoft.com/office/powerpoint/2010/main" val="758141262"/>
              </p:ext>
            </p:extLst>
          </p:nvPr>
        </p:nvGraphicFramePr>
        <p:xfrm>
          <a:off x="1358026" y="2324101"/>
          <a:ext cx="15558373" cy="7153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8029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279590"/>
            <a:ext cx="10668000" cy="2123658"/>
          </a:xfrm>
          <a:prstGeom prst="rect">
            <a:avLst/>
          </a:prstGeom>
          <a:noFill/>
        </p:spPr>
        <p:txBody>
          <a:bodyPr wrap="square" rtlCol="0">
            <a:spAutoFit/>
          </a:bodyPr>
          <a:lstStyle/>
          <a:p>
            <a:pPr lvl="0">
              <a:defRPr/>
            </a:pPr>
            <a:r>
              <a:rPr kumimoji="0" lang="en-US" sz="6600" b="1" i="0" u="none" strike="noStrike" kern="1200" cap="none" spc="0" normalizeH="0" baseline="0" noProof="0" dirty="0">
                <a:ln>
                  <a:noFill/>
                </a:ln>
                <a:solidFill>
                  <a:prstClr val="black"/>
                </a:solidFill>
                <a:effectLst/>
                <a:uLnTx/>
                <a:uFillTx/>
                <a:latin typeface="Century Gothic" panose="020F0302020204030204"/>
                <a:ea typeface="Roboto Condensed" panose="02000000000000000000" pitchFamily="2" charset="0"/>
                <a:cs typeface="Lato Semibold" panose="020F0502020204030203" pitchFamily="34" charset="0"/>
              </a:rPr>
              <a:t>Why You Can’t </a:t>
            </a:r>
          </a:p>
          <a:p>
            <a:pPr lvl="0">
              <a:defRPr/>
            </a:pPr>
            <a:r>
              <a:rPr kumimoji="0" lang="en-US" sz="6600" b="1" i="0" u="none" strike="noStrike" kern="1200" cap="none" spc="0" normalizeH="0" baseline="0" noProof="0" dirty="0">
                <a:ln>
                  <a:noFill/>
                </a:ln>
                <a:solidFill>
                  <a:srgbClr val="6D9BEB"/>
                </a:solidFill>
                <a:effectLst/>
                <a:uLnTx/>
                <a:uFillTx/>
                <a:latin typeface="Century Gothic" panose="020F0302020204030204"/>
                <a:ea typeface="Roboto Condensed" panose="02000000000000000000" pitchFamily="2" charset="0"/>
                <a:cs typeface="Lato Semibold" panose="020F0502020204030203" pitchFamily="34" charset="0"/>
              </a:rPr>
              <a:t>Celebrate</a:t>
            </a:r>
            <a:r>
              <a:rPr kumimoji="0" lang="en-US" sz="6600" b="1" i="0" u="none" strike="noStrike" kern="1200" cap="none" spc="0" normalizeH="0" baseline="0" noProof="0" dirty="0">
                <a:ln>
                  <a:noFill/>
                </a:ln>
                <a:solidFill>
                  <a:prstClr val="black"/>
                </a:solidFill>
                <a:effectLst/>
                <a:uLnTx/>
                <a:uFillTx/>
                <a:latin typeface="Century Gothic" panose="020F0302020204030204"/>
                <a:ea typeface="Roboto Condensed" panose="02000000000000000000" pitchFamily="2" charset="0"/>
                <a:cs typeface="Lato Semibold" panose="020F0502020204030203" pitchFamily="34" charset="0"/>
              </a:rPr>
              <a:t> </a:t>
            </a:r>
            <a:r>
              <a:rPr lang="en-US" sz="6600" b="1" dirty="0">
                <a:solidFill>
                  <a:prstClr val="black"/>
                </a:solidFill>
                <a:ea typeface="Roboto Condensed" panose="02000000000000000000" pitchFamily="2" charset="0"/>
                <a:cs typeface="Lato Semibold" panose="020F0502020204030203" pitchFamily="34" charset="0"/>
              </a:rPr>
              <a:t>either</a:t>
            </a:r>
            <a:endParaRPr kumimoji="0" lang="ru-RU" sz="6600" b="1" i="0" u="none" strike="noStrike" kern="1200" cap="none" spc="0" normalizeH="0" baseline="0" noProof="0" dirty="0">
              <a:ln>
                <a:noFill/>
              </a:ln>
              <a:solidFill>
                <a:prstClr val="black"/>
              </a:solidFill>
              <a:effectLst/>
              <a:uLnTx/>
              <a:uFillTx/>
              <a:latin typeface="Century Gothic" panose="020F0302020204030204"/>
              <a:ea typeface="Lato Semibold" panose="020F0502020204030203" pitchFamily="34" charset="0"/>
              <a:cs typeface="Lato Semibold" panose="020F0502020204030203" pitchFamily="34" charset="0"/>
            </a:endParaRPr>
          </a:p>
        </p:txBody>
      </p:sp>
      <p:sp>
        <p:nvSpPr>
          <p:cNvPr id="6" name="Rectangle 5">
            <a:extLst>
              <a:ext uri="{FF2B5EF4-FFF2-40B4-BE49-F238E27FC236}">
                <a16:creationId xmlns:a16="http://schemas.microsoft.com/office/drawing/2014/main" id="{4FF82536-A525-4A68-B493-14E5BB284020}"/>
              </a:ext>
            </a:extLst>
          </p:cNvPr>
          <p:cNvSpPr/>
          <p:nvPr/>
        </p:nvSpPr>
        <p:spPr>
          <a:xfrm>
            <a:off x="5105400" y="1"/>
            <a:ext cx="152400" cy="58292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54764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8700"/>
            <a:ext cx="9296400" cy="715581"/>
          </a:xfrm>
          <a:prstGeom prst="rect">
            <a:avLst/>
          </a:prstGeom>
        </p:spPr>
        <p:txBody>
          <a:bodyPr lIns="137159" tIns="68579" rIns="137159" bIns="68579">
            <a:noAutofit/>
          </a:bodyPr>
          <a:lstStyle/>
          <a:p>
            <a:r>
              <a:rPr lang="en-US" dirty="0"/>
              <a:t>Many simply can’t </a:t>
            </a:r>
            <a:r>
              <a:rPr lang="en-US" dirty="0">
                <a:solidFill>
                  <a:schemeClr val="bg1"/>
                </a:solidFill>
              </a:rPr>
              <a:t>afford to buy</a:t>
            </a:r>
          </a:p>
        </p:txBody>
      </p:sp>
      <p:sp>
        <p:nvSpPr>
          <p:cNvPr id="7" name="Slide Number Placeholder 2">
            <a:extLst>
              <a:ext uri="{FF2B5EF4-FFF2-40B4-BE49-F238E27FC236}">
                <a16:creationId xmlns:a16="http://schemas.microsoft.com/office/drawing/2014/main" id="{B3A368AC-695C-49EC-86EA-1866A4876ED9}"/>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51</a:t>
            </a:fld>
            <a:endParaRPr dirty="0"/>
          </a:p>
        </p:txBody>
      </p:sp>
      <p:grpSp>
        <p:nvGrpSpPr>
          <p:cNvPr id="8" name="Group 7">
            <a:extLst>
              <a:ext uri="{FF2B5EF4-FFF2-40B4-BE49-F238E27FC236}">
                <a16:creationId xmlns:a16="http://schemas.microsoft.com/office/drawing/2014/main" id="{CD786A3C-7FF3-40D9-B86E-2F25D3A0CB78}"/>
              </a:ext>
            </a:extLst>
          </p:cNvPr>
          <p:cNvGrpSpPr/>
          <p:nvPr/>
        </p:nvGrpSpPr>
        <p:grpSpPr>
          <a:xfrm>
            <a:off x="9739993" y="9226572"/>
            <a:ext cx="6566807" cy="646331"/>
            <a:chOff x="9739993" y="9226572"/>
            <a:chExt cx="6566807" cy="646331"/>
          </a:xfrm>
        </p:grpSpPr>
        <p:sp>
          <p:nvSpPr>
            <p:cNvPr id="9" name="Slide Number Placeholder 2">
              <a:extLst>
                <a:ext uri="{FF2B5EF4-FFF2-40B4-BE49-F238E27FC236}">
                  <a16:creationId xmlns:a16="http://schemas.microsoft.com/office/drawing/2014/main" id="{DD03FED0-D118-4988-A57A-7684C1D6863A}"/>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Housing Affordability Index of Traditional Buyers</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1" name="Picture 10">
              <a:extLst>
                <a:ext uri="{FF2B5EF4-FFF2-40B4-BE49-F238E27FC236}">
                  <a16:creationId xmlns:a16="http://schemas.microsoft.com/office/drawing/2014/main" id="{6BBDA6E1-F603-4EA6-8A0A-C78AAFCC2A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9739993" y="9341976"/>
              <a:ext cx="332014" cy="415522"/>
            </a:xfrm>
            <a:prstGeom prst="rect">
              <a:avLst/>
            </a:prstGeom>
          </p:spPr>
        </p:pic>
      </p:grpSp>
      <p:graphicFrame>
        <p:nvGraphicFramePr>
          <p:cNvPr id="12" name="Content Placeholder 4">
            <a:extLst>
              <a:ext uri="{FF2B5EF4-FFF2-40B4-BE49-F238E27FC236}">
                <a16:creationId xmlns:a16="http://schemas.microsoft.com/office/drawing/2014/main" id="{ECDA93BC-8F1B-4A3B-8261-CD6E74B495AF}"/>
              </a:ext>
            </a:extLst>
          </p:cNvPr>
          <p:cNvGraphicFramePr>
            <a:graphicFrameLocks/>
          </p:cNvGraphicFramePr>
          <p:nvPr>
            <p:extLst>
              <p:ext uri="{D42A27DB-BD31-4B8C-83A1-F6EECF244321}">
                <p14:modId xmlns:p14="http://schemas.microsoft.com/office/powerpoint/2010/main" val="636356294"/>
              </p:ext>
            </p:extLst>
          </p:nvPr>
        </p:nvGraphicFramePr>
        <p:xfrm>
          <a:off x="648568" y="2565554"/>
          <a:ext cx="17172707" cy="677642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8">
            <a:extLst>
              <a:ext uri="{FF2B5EF4-FFF2-40B4-BE49-F238E27FC236}">
                <a16:creationId xmlns:a16="http://schemas.microsoft.com/office/drawing/2014/main" id="{698F380D-8618-4745-AEDE-F846DEE6FCE2}"/>
              </a:ext>
            </a:extLst>
          </p:cNvPr>
          <p:cNvSpPr txBox="1">
            <a:spLocks noChangeArrowheads="1"/>
          </p:cNvSpPr>
          <p:nvPr/>
        </p:nvSpPr>
        <p:spPr>
          <a:xfrm>
            <a:off x="1371600" y="2267040"/>
            <a:ext cx="16382999" cy="6428605"/>
          </a:xfrm>
          <a:prstGeom prst="rect">
            <a:avLst/>
          </a:prstGeom>
        </p:spPr>
        <p:txBody>
          <a:bodyPr vert="horz" lIns="91439" tIns="45719" rIns="91439" bIns="45719"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1F497D"/>
              </a:buClr>
              <a:buNone/>
            </a:pPr>
            <a:r>
              <a:rPr lang="en-US" sz="3000" b="1" dirty="0">
                <a:solidFill>
                  <a:schemeClr val="bg1"/>
                </a:solidFill>
              </a:rPr>
              <a:t>2019-Q1: % able to purchase median-priced home</a:t>
            </a:r>
          </a:p>
        </p:txBody>
      </p:sp>
    </p:spTree>
    <p:extLst>
      <p:ext uri="{BB962C8B-B14F-4D97-AF65-F5344CB8AC3E}">
        <p14:creationId xmlns:p14="http://schemas.microsoft.com/office/powerpoint/2010/main" val="3336022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A4E82-C85B-4D8B-8E8A-CCD8267CDC22}"/>
              </a:ext>
            </a:extLst>
          </p:cNvPr>
          <p:cNvSpPr>
            <a:spLocks noGrp="1"/>
          </p:cNvSpPr>
          <p:nvPr>
            <p:ph type="title"/>
          </p:nvPr>
        </p:nvSpPr>
        <p:spPr>
          <a:xfrm>
            <a:off x="1358026" y="809737"/>
            <a:ext cx="13653374" cy="715581"/>
          </a:xfrm>
        </p:spPr>
        <p:txBody>
          <a:bodyPr>
            <a:noAutofit/>
          </a:bodyPr>
          <a:lstStyle/>
          <a:p>
            <a:r>
              <a:rPr lang="en-US" dirty="0"/>
              <a:t>Majority renter cities will surprise you</a:t>
            </a:r>
          </a:p>
        </p:txBody>
      </p:sp>
      <p:graphicFrame>
        <p:nvGraphicFramePr>
          <p:cNvPr id="5" name="Content Placeholder 4">
            <a:extLst>
              <a:ext uri="{FF2B5EF4-FFF2-40B4-BE49-F238E27FC236}">
                <a16:creationId xmlns:a16="http://schemas.microsoft.com/office/drawing/2014/main" id="{6E901C3C-669A-4A8D-9885-C7205C79F776}"/>
              </a:ext>
            </a:extLst>
          </p:cNvPr>
          <p:cNvGraphicFramePr>
            <a:graphicFrameLocks noGrp="1"/>
          </p:cNvGraphicFramePr>
          <p:nvPr>
            <p:ph idx="4294967295"/>
            <p:extLst>
              <p:ext uri="{D42A27DB-BD31-4B8C-83A1-F6EECF244321}">
                <p14:modId xmlns:p14="http://schemas.microsoft.com/office/powerpoint/2010/main" val="3907153268"/>
              </p:ext>
            </p:extLst>
          </p:nvPr>
        </p:nvGraphicFramePr>
        <p:xfrm>
          <a:off x="1181100" y="1952748"/>
          <a:ext cx="15925800" cy="71199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C4934D3D-925E-45FA-8F5B-A1C7575636EA}"/>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52</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
        <p:nvSpPr>
          <p:cNvPr id="6" name="Slide Number Placeholder 2">
            <a:extLst>
              <a:ext uri="{FF2B5EF4-FFF2-40B4-BE49-F238E27FC236}">
                <a16:creationId xmlns:a16="http://schemas.microsoft.com/office/drawing/2014/main" id="{DEFCA34D-E5D5-48A5-B27E-9CC43D9DD537}"/>
              </a:ext>
            </a:extLst>
          </p:cNvPr>
          <p:cNvSpPr txBox="1">
            <a:spLocks/>
          </p:cNvSpPr>
          <p:nvPr/>
        </p:nvSpPr>
        <p:spPr>
          <a:xfrm>
            <a:off x="9906000" y="9088073"/>
            <a:ext cx="6400800" cy="923330"/>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Homeownership Rates</a:t>
            </a: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U.S. Census Bureau</a:t>
            </a: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a:t>
            </a:r>
          </a:p>
        </p:txBody>
      </p:sp>
      <p:pic>
        <p:nvPicPr>
          <p:cNvPr id="7" name="Picture 6">
            <a:extLst>
              <a:ext uri="{FF2B5EF4-FFF2-40B4-BE49-F238E27FC236}">
                <a16:creationId xmlns:a16="http://schemas.microsoft.com/office/drawing/2014/main" id="{CA0C34B9-5779-4E96-8743-55F3E70FA3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11021786" y="9280866"/>
            <a:ext cx="332014" cy="415522"/>
          </a:xfrm>
          <a:prstGeom prst="rect">
            <a:avLst/>
          </a:prstGeom>
        </p:spPr>
      </p:pic>
    </p:spTree>
    <p:extLst>
      <p:ext uri="{BB962C8B-B14F-4D97-AF65-F5344CB8AC3E}">
        <p14:creationId xmlns:p14="http://schemas.microsoft.com/office/powerpoint/2010/main" val="1274914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3245-CD64-47AA-9FF0-72858C3BC0C2}"/>
              </a:ext>
            </a:extLst>
          </p:cNvPr>
          <p:cNvSpPr>
            <a:spLocks noGrp="1"/>
          </p:cNvSpPr>
          <p:nvPr>
            <p:ph type="title"/>
          </p:nvPr>
        </p:nvSpPr>
        <p:spPr>
          <a:xfrm>
            <a:off x="1143000" y="571500"/>
            <a:ext cx="12687300" cy="715581"/>
          </a:xfrm>
        </p:spPr>
        <p:txBody>
          <a:bodyPr/>
          <a:lstStyle/>
          <a:p>
            <a:r>
              <a:rPr lang="en-US" dirty="0"/>
              <a:t>~750k people </a:t>
            </a:r>
            <a:r>
              <a:rPr lang="en-US" dirty="0">
                <a:solidFill>
                  <a:schemeClr val="bg1"/>
                </a:solidFill>
              </a:rPr>
              <a:t>have left</a:t>
            </a:r>
            <a:r>
              <a:rPr lang="en-US" dirty="0"/>
              <a:t> since 2010</a:t>
            </a:r>
          </a:p>
        </p:txBody>
      </p:sp>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53</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graphicFrame>
        <p:nvGraphicFramePr>
          <p:cNvPr id="5" name="Content Placeholder 3">
            <a:extLst>
              <a:ext uri="{FF2B5EF4-FFF2-40B4-BE49-F238E27FC236}">
                <a16:creationId xmlns:a16="http://schemas.microsoft.com/office/drawing/2014/main" id="{79F37319-C453-4213-8278-2295B0FFA8E6}"/>
              </a:ext>
            </a:extLst>
          </p:cNvPr>
          <p:cNvGraphicFramePr>
            <a:graphicFrameLocks/>
          </p:cNvGraphicFramePr>
          <p:nvPr/>
        </p:nvGraphicFramePr>
        <p:xfrm>
          <a:off x="1985962" y="2133600"/>
          <a:ext cx="14316076"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93499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279590"/>
            <a:ext cx="10668000" cy="212365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solidFill>
                <a:effectLst/>
                <a:uLnTx/>
                <a:uFillTx/>
                <a:latin typeface="Century Gothic" panose="020F0302020204030204"/>
                <a:ea typeface="Roboto Condensed" panose="02000000000000000000" pitchFamily="2" charset="0"/>
                <a:cs typeface="Lato Semibold" panose="020F0502020204030203" pitchFamily="34" charset="0"/>
              </a:rPr>
              <a:t>YOU Can Move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entury Gothic" panose="020F0302020204030204"/>
                <a:ea typeface="Roboto Condensed" panose="02000000000000000000" pitchFamily="2" charset="0"/>
                <a:cs typeface="Lato Semibold" panose="020F0502020204030203" pitchFamily="34" charset="0"/>
              </a:rPr>
              <a:t>the Needle</a:t>
            </a:r>
            <a:r>
              <a:rPr kumimoji="0" lang="en-US" sz="6600" b="1" i="0" u="none" strike="noStrike" kern="1200" cap="none" spc="0" normalizeH="0" baseline="0" noProof="0" dirty="0">
                <a:ln>
                  <a:noFill/>
                </a:ln>
                <a:solidFill>
                  <a:schemeClr val="accent1"/>
                </a:solidFill>
                <a:effectLst/>
                <a:uLnTx/>
                <a:uFillTx/>
                <a:latin typeface="Century Gothic" panose="020F0302020204030204"/>
                <a:ea typeface="Roboto Condensed" panose="02000000000000000000" pitchFamily="2" charset="0"/>
                <a:cs typeface="Lato Semibold" panose="020F0502020204030203" pitchFamily="34" charset="0"/>
              </a:rPr>
              <a:t>!!</a:t>
            </a:r>
            <a:endParaRPr kumimoji="0" lang="ru-RU" sz="6600" b="1" i="0" u="none" strike="noStrike" kern="1200" cap="none" spc="0" normalizeH="0" baseline="0" noProof="0" dirty="0">
              <a:ln>
                <a:noFill/>
              </a:ln>
              <a:solidFill>
                <a:schemeClr val="accent1"/>
              </a:solidFill>
              <a:effectLst/>
              <a:uLnTx/>
              <a:uFillTx/>
              <a:latin typeface="Century Gothic" panose="020F0302020204030204"/>
              <a:ea typeface="Lato Semibold" panose="020F0502020204030203" pitchFamily="34" charset="0"/>
              <a:cs typeface="Lato Semibold" panose="020F0502020204030203" pitchFamily="34" charset="0"/>
            </a:endParaRPr>
          </a:p>
        </p:txBody>
      </p:sp>
      <p:sp>
        <p:nvSpPr>
          <p:cNvPr id="6" name="Rectangle 5">
            <a:extLst>
              <a:ext uri="{FF2B5EF4-FFF2-40B4-BE49-F238E27FC236}">
                <a16:creationId xmlns:a16="http://schemas.microsoft.com/office/drawing/2014/main" id="{4FF82536-A525-4A68-B493-14E5BB284020}"/>
              </a:ext>
            </a:extLst>
          </p:cNvPr>
          <p:cNvSpPr/>
          <p:nvPr/>
        </p:nvSpPr>
        <p:spPr>
          <a:xfrm>
            <a:off x="5105400" y="1"/>
            <a:ext cx="152400" cy="58292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62723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0"/>
            <a:ext cx="12115800" cy="715581"/>
          </a:xfrm>
        </p:spPr>
        <p:txBody>
          <a:bodyPr/>
          <a:lstStyle/>
          <a:p>
            <a:r>
              <a:rPr lang="en-US" dirty="0"/>
              <a:t>Homeownership? </a:t>
            </a:r>
            <a:r>
              <a:rPr lang="en-US" dirty="0">
                <a:solidFill>
                  <a:schemeClr val="bg1"/>
                </a:solidFill>
              </a:rPr>
              <a:t>Aspirational v. Attainable </a:t>
            </a:r>
          </a:p>
        </p:txBody>
      </p:sp>
      <p:sp>
        <p:nvSpPr>
          <p:cNvPr id="3" name="Content Placeholder 2"/>
          <p:cNvSpPr>
            <a:spLocks noGrp="1"/>
          </p:cNvSpPr>
          <p:nvPr>
            <p:ph idx="4294967295"/>
          </p:nvPr>
        </p:nvSpPr>
        <p:spPr>
          <a:xfrm>
            <a:off x="1257300" y="2738438"/>
            <a:ext cx="15773400" cy="652700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sz="3500" dirty="0">
              <a:solidFill>
                <a:schemeClr val="bg1"/>
              </a:solidFill>
            </a:endParaRPr>
          </a:p>
        </p:txBody>
      </p:sp>
      <p:sp>
        <p:nvSpPr>
          <p:cNvPr id="4" name="Slide Number Placeholder 2">
            <a:extLst>
              <a:ext uri="{FF2B5EF4-FFF2-40B4-BE49-F238E27FC236}">
                <a16:creationId xmlns:a16="http://schemas.microsoft.com/office/drawing/2014/main" id="{E8B10DB6-EAD4-4B98-9CB3-1CE68BC5D77E}"/>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55</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5" name="Slide Number Placeholder 2">
            <a:extLst>
              <a:ext uri="{FF2B5EF4-FFF2-40B4-BE49-F238E27FC236}">
                <a16:creationId xmlns:a16="http://schemas.microsoft.com/office/drawing/2014/main" id="{3EDD9A8C-2212-4AAA-AED4-3E6835AC970D}"/>
              </a:ext>
            </a:extLst>
          </p:cNvPr>
          <p:cNvSpPr txBox="1">
            <a:spLocks/>
          </p:cNvSpPr>
          <p:nvPr/>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BD1D05F5-0321-40B4-AAD6-0C284122B9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
        <p:nvSpPr>
          <p:cNvPr id="7" name="Content Placeholder 2">
            <a:extLst>
              <a:ext uri="{FF2B5EF4-FFF2-40B4-BE49-F238E27FC236}">
                <a16:creationId xmlns:a16="http://schemas.microsoft.com/office/drawing/2014/main" id="{70133734-0215-40F2-BD28-0AAC410F280D}"/>
              </a:ext>
            </a:extLst>
          </p:cNvPr>
          <p:cNvSpPr txBox="1">
            <a:spLocks/>
          </p:cNvSpPr>
          <p:nvPr/>
        </p:nvSpPr>
        <p:spPr>
          <a:xfrm>
            <a:off x="1384299" y="2420276"/>
            <a:ext cx="16432213" cy="6875463"/>
          </a:xfrm>
          <a:prstGeom prst="rect">
            <a:avLst/>
          </a:prstGeom>
        </p:spPr>
        <p:txBody>
          <a:bodyPr>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50000"/>
              </a:lnSpc>
            </a:pPr>
            <a:r>
              <a:rPr lang="en-US" sz="3500">
                <a:solidFill>
                  <a:schemeClr val="bg1"/>
                </a:solidFill>
              </a:rPr>
              <a:t>The desire for homeownership remains strong</a:t>
            </a:r>
          </a:p>
          <a:p>
            <a:pPr>
              <a:lnSpc>
                <a:spcPct val="150000"/>
              </a:lnSpc>
            </a:pPr>
            <a:r>
              <a:rPr lang="en-US" sz="3500">
                <a:solidFill>
                  <a:schemeClr val="bg1"/>
                </a:solidFill>
              </a:rPr>
              <a:t>First-time buyers face often insurmountable obstacles</a:t>
            </a:r>
          </a:p>
          <a:p>
            <a:pPr>
              <a:lnSpc>
                <a:spcPct val="150000"/>
              </a:lnSpc>
            </a:pPr>
            <a:r>
              <a:rPr lang="en-US" sz="3500">
                <a:solidFill>
                  <a:schemeClr val="bg1"/>
                </a:solidFill>
              </a:rPr>
              <a:t>Government policies do not support housing as in the past</a:t>
            </a:r>
          </a:p>
          <a:p>
            <a:pPr>
              <a:lnSpc>
                <a:spcPct val="150000"/>
              </a:lnSpc>
            </a:pPr>
            <a:r>
              <a:rPr lang="en-US" sz="3500">
                <a:solidFill>
                  <a:schemeClr val="bg1"/>
                </a:solidFill>
              </a:rPr>
              <a:t>More Millennials are making the difficult choice to leave</a:t>
            </a:r>
          </a:p>
          <a:p>
            <a:pPr>
              <a:lnSpc>
                <a:spcPct val="150000"/>
              </a:lnSpc>
            </a:pPr>
            <a:r>
              <a:rPr lang="en-US" sz="3500">
                <a:solidFill>
                  <a:schemeClr val="bg1"/>
                </a:solidFill>
              </a:rPr>
              <a:t>Their ability to build wealth over time is compromised</a:t>
            </a:r>
          </a:p>
          <a:p>
            <a:pPr>
              <a:lnSpc>
                <a:spcPct val="150000"/>
              </a:lnSpc>
            </a:pPr>
            <a:r>
              <a:rPr lang="en-US" sz="3500">
                <a:solidFill>
                  <a:schemeClr val="bg1"/>
                </a:solidFill>
              </a:rPr>
              <a:t>Where will our children live?</a:t>
            </a:r>
          </a:p>
          <a:p>
            <a:pPr>
              <a:lnSpc>
                <a:spcPct val="150000"/>
              </a:lnSpc>
            </a:pPr>
            <a:endParaRPr lang="en-US" sz="3500">
              <a:solidFill>
                <a:schemeClr val="bg1"/>
              </a:solidFill>
            </a:endParaRPr>
          </a:p>
          <a:p>
            <a:pPr>
              <a:lnSpc>
                <a:spcPct val="150000"/>
              </a:lnSpc>
            </a:pPr>
            <a:endParaRPr lang="en-US" sz="3500">
              <a:solidFill>
                <a:schemeClr val="bg1"/>
              </a:solidFill>
            </a:endParaRPr>
          </a:p>
          <a:p>
            <a:pPr>
              <a:lnSpc>
                <a:spcPct val="150000"/>
              </a:lnSpc>
            </a:pPr>
            <a:endParaRPr lang="en-US" sz="3500" dirty="0">
              <a:solidFill>
                <a:schemeClr val="bg1"/>
              </a:solidFill>
            </a:endParaRPr>
          </a:p>
        </p:txBody>
      </p:sp>
    </p:spTree>
    <p:extLst>
      <p:ext uri="{BB962C8B-B14F-4D97-AF65-F5344CB8AC3E}">
        <p14:creationId xmlns:p14="http://schemas.microsoft.com/office/powerpoint/2010/main" val="1009719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58026" y="809737"/>
            <a:ext cx="8607684" cy="715581"/>
          </a:xfrm>
        </p:spPr>
        <p:txBody>
          <a:bodyPr>
            <a:normAutofit fontScale="90000"/>
          </a:bodyPr>
          <a:lstStyle/>
          <a:p>
            <a:r>
              <a:rPr lang="en-US" dirty="0"/>
              <a:t>Homeownership still aspirational</a:t>
            </a:r>
            <a:endParaRPr dirty="0"/>
          </a:p>
        </p:txBody>
      </p:sp>
      <p:grpSp>
        <p:nvGrpSpPr>
          <p:cNvPr id="31" name="grp2">
            <a:extLst>
              <a:ext uri="{FF2B5EF4-FFF2-40B4-BE49-F238E27FC236}">
                <a16:creationId xmlns:a16="http://schemas.microsoft.com/office/drawing/2014/main" id="{7CA0A8F1-3E30-4032-B3C7-181E26C72907}"/>
              </a:ext>
            </a:extLst>
          </p:cNvPr>
          <p:cNvGrpSpPr/>
          <p:nvPr/>
        </p:nvGrpSpPr>
        <p:grpSpPr>
          <a:xfrm>
            <a:off x="985342" y="2257814"/>
            <a:ext cx="16199808" cy="6582101"/>
            <a:chOff x="777921" y="1361899"/>
            <a:chExt cx="10799872" cy="4388067"/>
          </a:xfrm>
        </p:grpSpPr>
        <p:sp>
          <p:nvSpPr>
            <p:cNvPr id="32" name="pl4">
              <a:extLst>
                <a:ext uri="{FF2B5EF4-FFF2-40B4-BE49-F238E27FC236}">
                  <a16:creationId xmlns:a16="http://schemas.microsoft.com/office/drawing/2014/main" id="{6B06B38A-1A35-40FF-9549-A2D7628899C0}"/>
                </a:ext>
              </a:extLst>
            </p:cNvPr>
            <p:cNvSpPr/>
            <p:nvPr/>
          </p:nvSpPr>
          <p:spPr>
            <a:xfrm>
              <a:off x="1485856" y="4671054"/>
              <a:ext cx="10091937" cy="0"/>
            </a:xfrm>
            <a:custGeom>
              <a:avLst/>
              <a:gdLst/>
              <a:ahLst/>
              <a:cxnLst/>
              <a:rect l="0" t="0" r="0" b="0"/>
              <a:pathLst>
                <a:path w="10091937">
                  <a:moveTo>
                    <a:pt x="0" y="0"/>
                  </a:moveTo>
                  <a:lnTo>
                    <a:pt x="10091937" y="0"/>
                  </a:lnTo>
                  <a:lnTo>
                    <a:pt x="10091937" y="0"/>
                  </a:lnTo>
                </a:path>
              </a:pathLst>
            </a:custGeom>
            <a:ln w="2710" cap="flat">
              <a:solidFill>
                <a:srgbClr val="2B2B2B">
                  <a:alpha val="60000"/>
                </a:srgbClr>
              </a:solidFill>
              <a:prstDash val="solid"/>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3" name="rc8">
              <a:extLst>
                <a:ext uri="{FF2B5EF4-FFF2-40B4-BE49-F238E27FC236}">
                  <a16:creationId xmlns:a16="http://schemas.microsoft.com/office/drawing/2014/main" id="{A2240339-61D9-4DFC-A3C0-11E6F50A3218}"/>
                </a:ext>
              </a:extLst>
            </p:cNvPr>
            <p:cNvSpPr/>
            <p:nvPr/>
          </p:nvSpPr>
          <p:spPr>
            <a:xfrm>
              <a:off x="1776970" y="3995866"/>
              <a:ext cx="1746681" cy="675188"/>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4" name="rc9">
              <a:extLst>
                <a:ext uri="{FF2B5EF4-FFF2-40B4-BE49-F238E27FC236}">
                  <a16:creationId xmlns:a16="http://schemas.microsoft.com/office/drawing/2014/main" id="{DC46FB2D-FB40-4B9A-AA99-449D7C48D802}"/>
                </a:ext>
              </a:extLst>
            </p:cNvPr>
            <p:cNvSpPr/>
            <p:nvPr/>
          </p:nvSpPr>
          <p:spPr>
            <a:xfrm>
              <a:off x="3717727" y="3585919"/>
              <a:ext cx="1746681" cy="1085135"/>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5" name="rc10">
              <a:extLst>
                <a:ext uri="{FF2B5EF4-FFF2-40B4-BE49-F238E27FC236}">
                  <a16:creationId xmlns:a16="http://schemas.microsoft.com/office/drawing/2014/main" id="{B1A35CB4-D6C0-4BDB-B6D8-CDFBC4CB74AE}"/>
                </a:ext>
              </a:extLst>
            </p:cNvPr>
            <p:cNvSpPr/>
            <p:nvPr/>
          </p:nvSpPr>
          <p:spPr>
            <a:xfrm>
              <a:off x="5658484" y="2310823"/>
              <a:ext cx="1746681" cy="2360230"/>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6" name="rc11">
              <a:extLst>
                <a:ext uri="{FF2B5EF4-FFF2-40B4-BE49-F238E27FC236}">
                  <a16:creationId xmlns:a16="http://schemas.microsoft.com/office/drawing/2014/main" id="{5099D96D-F2B9-45E5-A129-9A97A3891075}"/>
                </a:ext>
              </a:extLst>
            </p:cNvPr>
            <p:cNvSpPr/>
            <p:nvPr/>
          </p:nvSpPr>
          <p:spPr>
            <a:xfrm>
              <a:off x="7599242" y="2520101"/>
              <a:ext cx="1746681" cy="2150953"/>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7" name="rc12">
              <a:extLst>
                <a:ext uri="{FF2B5EF4-FFF2-40B4-BE49-F238E27FC236}">
                  <a16:creationId xmlns:a16="http://schemas.microsoft.com/office/drawing/2014/main" id="{C7CCF9B8-DF48-440D-8C12-646710663303}"/>
                </a:ext>
              </a:extLst>
            </p:cNvPr>
            <p:cNvSpPr/>
            <p:nvPr/>
          </p:nvSpPr>
          <p:spPr>
            <a:xfrm>
              <a:off x="9539999" y="2849832"/>
              <a:ext cx="1746681" cy="1821221"/>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8" name="tx13">
              <a:extLst>
                <a:ext uri="{FF2B5EF4-FFF2-40B4-BE49-F238E27FC236}">
                  <a16:creationId xmlns:a16="http://schemas.microsoft.com/office/drawing/2014/main" id="{4DC132A0-F100-4749-9CC9-ABCCC010EF6B}"/>
                </a:ext>
              </a:extLst>
            </p:cNvPr>
            <p:cNvSpPr/>
            <p:nvPr/>
          </p:nvSpPr>
          <p:spPr>
            <a:xfrm>
              <a:off x="2471239" y="3767733"/>
              <a:ext cx="241696"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400"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8%</a:t>
              </a:r>
            </a:p>
          </p:txBody>
        </p:sp>
        <p:sp>
          <p:nvSpPr>
            <p:cNvPr id="39" name="tx14">
              <a:extLst>
                <a:ext uri="{FF2B5EF4-FFF2-40B4-BE49-F238E27FC236}">
                  <a16:creationId xmlns:a16="http://schemas.microsoft.com/office/drawing/2014/main" id="{BAF2BCB1-930F-4813-97D1-87FC7EAB56CD}"/>
                </a:ext>
              </a:extLst>
            </p:cNvPr>
            <p:cNvSpPr/>
            <p:nvPr/>
          </p:nvSpPr>
          <p:spPr>
            <a:xfrm>
              <a:off x="4362641" y="3357786"/>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400"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13%</a:t>
              </a:r>
            </a:p>
          </p:txBody>
        </p:sp>
        <p:sp>
          <p:nvSpPr>
            <p:cNvPr id="40" name="tx15">
              <a:extLst>
                <a:ext uri="{FF2B5EF4-FFF2-40B4-BE49-F238E27FC236}">
                  <a16:creationId xmlns:a16="http://schemas.microsoft.com/office/drawing/2014/main" id="{F94EE877-48DE-4F61-A5A7-51CE7629A065}"/>
                </a:ext>
              </a:extLst>
            </p:cNvPr>
            <p:cNvSpPr/>
            <p:nvPr/>
          </p:nvSpPr>
          <p:spPr>
            <a:xfrm>
              <a:off x="6303399" y="2082691"/>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400" b="0" i="0" u="none" strike="noStrike" kern="1200" cap="none" spc="0" normalizeH="0" baseline="0" noProof="0" dirty="0">
                  <a:ln>
                    <a:noFill/>
                  </a:ln>
                  <a:solidFill>
                    <a:srgbClr val="000000">
                      <a:alpha val="100000"/>
                    </a:srgbClr>
                  </a:solidFill>
                  <a:effectLst/>
                  <a:uLnTx/>
                  <a:uFillTx/>
                  <a:latin typeface="Roboto Condensed Light"/>
                  <a:ea typeface="+mn-ea"/>
                  <a:cs typeface="Roboto Condensed Light"/>
                </a:rPr>
                <a:t>29%</a:t>
              </a:r>
            </a:p>
          </p:txBody>
        </p:sp>
        <p:sp>
          <p:nvSpPr>
            <p:cNvPr id="41" name="tx16">
              <a:extLst>
                <a:ext uri="{FF2B5EF4-FFF2-40B4-BE49-F238E27FC236}">
                  <a16:creationId xmlns:a16="http://schemas.microsoft.com/office/drawing/2014/main" id="{C9FAD743-F4BE-45BF-80EE-FD5C07CFB87C}"/>
                </a:ext>
              </a:extLst>
            </p:cNvPr>
            <p:cNvSpPr/>
            <p:nvPr/>
          </p:nvSpPr>
          <p:spPr>
            <a:xfrm>
              <a:off x="8244156" y="2291968"/>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400"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27%</a:t>
              </a:r>
            </a:p>
          </p:txBody>
        </p:sp>
        <p:sp>
          <p:nvSpPr>
            <p:cNvPr id="42" name="tx17">
              <a:extLst>
                <a:ext uri="{FF2B5EF4-FFF2-40B4-BE49-F238E27FC236}">
                  <a16:creationId xmlns:a16="http://schemas.microsoft.com/office/drawing/2014/main" id="{0046D83A-2B83-4386-A98F-AF183AB45CB7}"/>
                </a:ext>
              </a:extLst>
            </p:cNvPr>
            <p:cNvSpPr/>
            <p:nvPr/>
          </p:nvSpPr>
          <p:spPr>
            <a:xfrm>
              <a:off x="10184913" y="2621700"/>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400"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23%</a:t>
              </a:r>
            </a:p>
          </p:txBody>
        </p:sp>
        <p:sp>
          <p:nvSpPr>
            <p:cNvPr id="43" name="tx18">
              <a:extLst>
                <a:ext uri="{FF2B5EF4-FFF2-40B4-BE49-F238E27FC236}">
                  <a16:creationId xmlns:a16="http://schemas.microsoft.com/office/drawing/2014/main" id="{C1BE9B4B-B208-48A4-A9D7-B2E19050680F}"/>
                </a:ext>
              </a:extLst>
            </p:cNvPr>
            <p:cNvSpPr/>
            <p:nvPr/>
          </p:nvSpPr>
          <p:spPr>
            <a:xfrm>
              <a:off x="1200022" y="4594457"/>
              <a:ext cx="22889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a:ln>
                    <a:noFill/>
                  </a:ln>
                  <a:solidFill>
                    <a:srgbClr val="4D4D4D">
                      <a:alpha val="100000"/>
                    </a:srgbClr>
                  </a:solidFill>
                  <a:effectLst/>
                  <a:uLnTx/>
                  <a:uFillTx/>
                  <a:latin typeface="Roboto Condensed"/>
                  <a:ea typeface="+mn-ea"/>
                  <a:cs typeface="Roboto Condensed"/>
                </a:rPr>
                <a:t>0%</a:t>
              </a:r>
            </a:p>
          </p:txBody>
        </p:sp>
        <p:sp>
          <p:nvSpPr>
            <p:cNvPr id="44" name="tx19">
              <a:extLst>
                <a:ext uri="{FF2B5EF4-FFF2-40B4-BE49-F238E27FC236}">
                  <a16:creationId xmlns:a16="http://schemas.microsoft.com/office/drawing/2014/main" id="{99690A60-DA8B-4680-98A2-1A39AEB1C5B5}"/>
                </a:ext>
              </a:extLst>
            </p:cNvPr>
            <p:cNvSpPr/>
            <p:nvPr/>
          </p:nvSpPr>
          <p:spPr>
            <a:xfrm>
              <a:off x="1099712" y="3785184"/>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a:ln>
                    <a:noFill/>
                  </a:ln>
                  <a:solidFill>
                    <a:srgbClr val="4D4D4D">
                      <a:alpha val="100000"/>
                    </a:srgbClr>
                  </a:solidFill>
                  <a:effectLst/>
                  <a:uLnTx/>
                  <a:uFillTx/>
                  <a:latin typeface="Roboto Condensed"/>
                  <a:ea typeface="+mn-ea"/>
                  <a:cs typeface="Roboto Condensed"/>
                </a:rPr>
                <a:t>10%</a:t>
              </a:r>
            </a:p>
          </p:txBody>
        </p:sp>
        <p:sp>
          <p:nvSpPr>
            <p:cNvPr id="45" name="tx20">
              <a:extLst>
                <a:ext uri="{FF2B5EF4-FFF2-40B4-BE49-F238E27FC236}">
                  <a16:creationId xmlns:a16="http://schemas.microsoft.com/office/drawing/2014/main" id="{B1630094-5F76-4C1D-A71E-BC2A8F860052}"/>
                </a:ext>
              </a:extLst>
            </p:cNvPr>
            <p:cNvSpPr/>
            <p:nvPr/>
          </p:nvSpPr>
          <p:spPr>
            <a:xfrm>
              <a:off x="1099712" y="2975911"/>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a:ln>
                    <a:noFill/>
                  </a:ln>
                  <a:solidFill>
                    <a:srgbClr val="4D4D4D">
                      <a:alpha val="100000"/>
                    </a:srgbClr>
                  </a:solidFill>
                  <a:effectLst/>
                  <a:uLnTx/>
                  <a:uFillTx/>
                  <a:latin typeface="Roboto Condensed"/>
                  <a:ea typeface="+mn-ea"/>
                  <a:cs typeface="Roboto Condensed"/>
                </a:rPr>
                <a:t>20%</a:t>
              </a:r>
            </a:p>
          </p:txBody>
        </p:sp>
        <p:sp>
          <p:nvSpPr>
            <p:cNvPr id="46" name="tx21">
              <a:extLst>
                <a:ext uri="{FF2B5EF4-FFF2-40B4-BE49-F238E27FC236}">
                  <a16:creationId xmlns:a16="http://schemas.microsoft.com/office/drawing/2014/main" id="{4F8A6C3B-797D-4DB4-B9AC-21E4F4750E29}"/>
                </a:ext>
              </a:extLst>
            </p:cNvPr>
            <p:cNvSpPr/>
            <p:nvPr/>
          </p:nvSpPr>
          <p:spPr>
            <a:xfrm>
              <a:off x="1099712" y="2166638"/>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a:ln>
                    <a:noFill/>
                  </a:ln>
                  <a:solidFill>
                    <a:srgbClr val="4D4D4D">
                      <a:alpha val="100000"/>
                    </a:srgbClr>
                  </a:solidFill>
                  <a:effectLst/>
                  <a:uLnTx/>
                  <a:uFillTx/>
                  <a:latin typeface="Roboto Condensed"/>
                  <a:ea typeface="+mn-ea"/>
                  <a:cs typeface="Roboto Condensed"/>
                </a:rPr>
                <a:t>30%</a:t>
              </a:r>
            </a:p>
          </p:txBody>
        </p:sp>
        <p:sp>
          <p:nvSpPr>
            <p:cNvPr id="47" name="tx22">
              <a:extLst>
                <a:ext uri="{FF2B5EF4-FFF2-40B4-BE49-F238E27FC236}">
                  <a16:creationId xmlns:a16="http://schemas.microsoft.com/office/drawing/2014/main" id="{7B42612C-D55A-47DB-9C30-B7212172D929}"/>
                </a:ext>
              </a:extLst>
            </p:cNvPr>
            <p:cNvSpPr/>
            <p:nvPr/>
          </p:nvSpPr>
          <p:spPr>
            <a:xfrm rot="-3600000">
              <a:off x="2162071" y="5161808"/>
              <a:ext cx="728662" cy="154384"/>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dirty="0">
                  <a:ln>
                    <a:noFill/>
                  </a:ln>
                  <a:solidFill>
                    <a:srgbClr val="4D4D4D">
                      <a:alpha val="100000"/>
                    </a:srgbClr>
                  </a:solidFill>
                  <a:effectLst/>
                  <a:uLnTx/>
                  <a:uFillTx/>
                  <a:latin typeface="Roboto Condensed"/>
                  <a:ea typeface="+mn-ea"/>
                  <a:cs typeface="Roboto Condensed"/>
                </a:rPr>
                <a:t>Not at all</a:t>
              </a:r>
            </a:p>
          </p:txBody>
        </p:sp>
        <p:sp>
          <p:nvSpPr>
            <p:cNvPr id="48" name="tx23">
              <a:extLst>
                <a:ext uri="{FF2B5EF4-FFF2-40B4-BE49-F238E27FC236}">
                  <a16:creationId xmlns:a16="http://schemas.microsoft.com/office/drawing/2014/main" id="{CC805A6A-79D6-40E3-8CD9-E3D468102E05}"/>
                </a:ext>
              </a:extLst>
            </p:cNvPr>
            <p:cNvSpPr/>
            <p:nvPr/>
          </p:nvSpPr>
          <p:spPr>
            <a:xfrm rot="-3600000">
              <a:off x="4190538" y="5069696"/>
              <a:ext cx="587771" cy="195857"/>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dirty="0">
                  <a:ln>
                    <a:noFill/>
                  </a:ln>
                  <a:solidFill>
                    <a:srgbClr val="4D4D4D">
                      <a:alpha val="100000"/>
                    </a:srgbClr>
                  </a:solidFill>
                  <a:effectLst/>
                  <a:uLnTx/>
                  <a:uFillTx/>
                  <a:latin typeface="Roboto Condensed"/>
                  <a:ea typeface="+mn-ea"/>
                  <a:cs typeface="Roboto Condensed"/>
                </a:rPr>
                <a:t>Slightly</a:t>
              </a:r>
            </a:p>
          </p:txBody>
        </p:sp>
        <p:sp>
          <p:nvSpPr>
            <p:cNvPr id="49" name="tx24">
              <a:extLst>
                <a:ext uri="{FF2B5EF4-FFF2-40B4-BE49-F238E27FC236}">
                  <a16:creationId xmlns:a16="http://schemas.microsoft.com/office/drawing/2014/main" id="{94AD0A65-C8FD-4BB6-8B01-87F74C46D2C5}"/>
                </a:ext>
              </a:extLst>
            </p:cNvPr>
            <p:cNvSpPr/>
            <p:nvPr/>
          </p:nvSpPr>
          <p:spPr>
            <a:xfrm rot="-3600000">
              <a:off x="5899421" y="5203569"/>
              <a:ext cx="896937" cy="195857"/>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a:ln>
                    <a:noFill/>
                  </a:ln>
                  <a:solidFill>
                    <a:srgbClr val="4D4D4D">
                      <a:alpha val="100000"/>
                    </a:srgbClr>
                  </a:solidFill>
                  <a:effectLst/>
                  <a:uLnTx/>
                  <a:uFillTx/>
                  <a:latin typeface="Roboto Condensed"/>
                  <a:ea typeface="+mn-ea"/>
                  <a:cs typeface="Roboto Condensed"/>
                </a:rPr>
                <a:t>Moderately</a:t>
              </a:r>
            </a:p>
          </p:txBody>
        </p:sp>
        <p:sp>
          <p:nvSpPr>
            <p:cNvPr id="50" name="tx25">
              <a:extLst>
                <a:ext uri="{FF2B5EF4-FFF2-40B4-BE49-F238E27FC236}">
                  <a16:creationId xmlns:a16="http://schemas.microsoft.com/office/drawing/2014/main" id="{C7E40123-ED0F-4858-9562-FBD32ECBA6AC}"/>
                </a:ext>
              </a:extLst>
            </p:cNvPr>
            <p:cNvSpPr/>
            <p:nvPr/>
          </p:nvSpPr>
          <p:spPr>
            <a:xfrm rot="-3600000">
              <a:off x="8249767" y="4975030"/>
              <a:ext cx="355401" cy="187920"/>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a:ln>
                    <a:noFill/>
                  </a:ln>
                  <a:solidFill>
                    <a:srgbClr val="4D4D4D">
                      <a:alpha val="100000"/>
                    </a:srgbClr>
                  </a:solidFill>
                  <a:effectLst/>
                  <a:uLnTx/>
                  <a:uFillTx/>
                  <a:latin typeface="Roboto Condensed"/>
                  <a:ea typeface="+mn-ea"/>
                  <a:cs typeface="Roboto Condensed"/>
                </a:rPr>
                <a:t>Very</a:t>
              </a:r>
            </a:p>
          </p:txBody>
        </p:sp>
        <p:sp>
          <p:nvSpPr>
            <p:cNvPr id="51" name="tx26">
              <a:extLst>
                <a:ext uri="{FF2B5EF4-FFF2-40B4-BE49-F238E27FC236}">
                  <a16:creationId xmlns:a16="http://schemas.microsoft.com/office/drawing/2014/main" id="{311A80D3-2DF0-46A8-A191-47C5FE7F092E}"/>
                </a:ext>
              </a:extLst>
            </p:cNvPr>
            <p:cNvSpPr/>
            <p:nvPr/>
          </p:nvSpPr>
          <p:spPr>
            <a:xfrm rot="-3600000">
              <a:off x="9863907" y="5155665"/>
              <a:ext cx="786308" cy="195857"/>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400" b="0" i="0" u="none" strike="noStrike" kern="1200" cap="none" spc="0" normalizeH="0" baseline="0" noProof="0">
                  <a:ln>
                    <a:noFill/>
                  </a:ln>
                  <a:solidFill>
                    <a:srgbClr val="4D4D4D">
                      <a:alpha val="100000"/>
                    </a:srgbClr>
                  </a:solidFill>
                  <a:effectLst/>
                  <a:uLnTx/>
                  <a:uFillTx/>
                  <a:latin typeface="Roboto Condensed"/>
                  <a:ea typeface="+mn-ea"/>
                  <a:cs typeface="Roboto Condensed"/>
                </a:rPr>
                <a:t>Extremely</a:t>
              </a:r>
            </a:p>
          </p:txBody>
        </p:sp>
        <p:sp>
          <p:nvSpPr>
            <p:cNvPr id="52" name="tx27">
              <a:extLst>
                <a:ext uri="{FF2B5EF4-FFF2-40B4-BE49-F238E27FC236}">
                  <a16:creationId xmlns:a16="http://schemas.microsoft.com/office/drawing/2014/main" id="{14B4BAA0-4482-4326-AEB7-2D1E94375A3F}"/>
                </a:ext>
              </a:extLst>
            </p:cNvPr>
            <p:cNvSpPr/>
            <p:nvPr/>
          </p:nvSpPr>
          <p:spPr>
            <a:xfrm rot="16200000">
              <a:off x="572104" y="2986230"/>
              <a:ext cx="539824" cy="128190"/>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400" b="0"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Percent</a:t>
              </a:r>
            </a:p>
          </p:txBody>
        </p:sp>
        <p:sp>
          <p:nvSpPr>
            <p:cNvPr id="53" name="tx28">
              <a:extLst>
                <a:ext uri="{FF2B5EF4-FFF2-40B4-BE49-F238E27FC236}">
                  <a16:creationId xmlns:a16="http://schemas.microsoft.com/office/drawing/2014/main" id="{B222CF2B-A572-4B34-B816-B5FFD1BB58BD}"/>
                </a:ext>
              </a:extLst>
            </p:cNvPr>
            <p:cNvSpPr/>
            <p:nvPr/>
          </p:nvSpPr>
          <p:spPr>
            <a:xfrm>
              <a:off x="1485856" y="1648296"/>
              <a:ext cx="559879" cy="129976"/>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400" b="0"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n:  1663</a:t>
              </a:r>
            </a:p>
          </p:txBody>
        </p:sp>
        <p:sp>
          <p:nvSpPr>
            <p:cNvPr id="54" name="tx29">
              <a:extLst>
                <a:ext uri="{FF2B5EF4-FFF2-40B4-BE49-F238E27FC236}">
                  <a16:creationId xmlns:a16="http://schemas.microsoft.com/office/drawing/2014/main" id="{37B612B7-A397-4974-BB17-B7C8E55FAC24}"/>
                </a:ext>
              </a:extLst>
            </p:cNvPr>
            <p:cNvSpPr/>
            <p:nvPr/>
          </p:nvSpPr>
          <p:spPr>
            <a:xfrm>
              <a:off x="4794920" y="1361899"/>
              <a:ext cx="3357364" cy="195857"/>
            </a:xfrm>
            <a:prstGeom prst="rect">
              <a:avLst/>
            </a:prstGeom>
            <a:noFill/>
          </p:spPr>
          <p:txBody>
            <a:bodyPr wrap="none" lIns="0" tIns="0" rIns="0" bIns="0" anchor="ctr" anchorCtr="1"/>
            <a:lstStyle/>
            <a:p>
              <a:pPr marL="0" marR="0" lvl="0" indent="0" algn="l" defTabSz="1371600" rtl="0" eaLnBrk="1" fontAlgn="auto" latinLnBrk="0" hangingPunct="1">
                <a:lnSpc>
                  <a:spcPts val="2400"/>
                </a:lnSpc>
                <a:spcBef>
                  <a:spcPts val="0"/>
                </a:spcBef>
                <a:spcAft>
                  <a:spcPts val="0"/>
                </a:spcAft>
                <a:buClrTx/>
                <a:buSzTx/>
                <a:buFontTx/>
                <a:buNone/>
                <a:tabLst/>
                <a:defRPr/>
              </a:pPr>
              <a:r>
                <a:rPr kumimoji="0" sz="3000" b="1"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How important is homeownership to you?</a:t>
              </a:r>
            </a:p>
          </p:txBody>
        </p:sp>
      </p:grpSp>
      <p:sp>
        <p:nvSpPr>
          <p:cNvPr id="28" name="Slide Number Placeholder 2">
            <a:extLst>
              <a:ext uri="{FF2B5EF4-FFF2-40B4-BE49-F238E27FC236}">
                <a16:creationId xmlns:a16="http://schemas.microsoft.com/office/drawing/2014/main" id="{E78E048E-6622-4927-A647-8FCC947BD335}"/>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56</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58026" y="809737"/>
            <a:ext cx="12129374" cy="715581"/>
          </a:xfrm>
        </p:spPr>
        <p:txBody>
          <a:bodyPr/>
          <a:lstStyle/>
          <a:p>
            <a:r>
              <a:rPr lang="en-US" dirty="0"/>
              <a:t>But v</a:t>
            </a:r>
            <a:r>
              <a:rPr dirty="0"/>
              <a:t>astly </a:t>
            </a:r>
            <a:r>
              <a:rPr lang="en-US" dirty="0"/>
              <a:t>o</a:t>
            </a:r>
            <a:r>
              <a:rPr dirty="0"/>
              <a:t>ver</a:t>
            </a:r>
            <a:r>
              <a:rPr lang="en-US" dirty="0"/>
              <a:t>-e</a:t>
            </a:r>
            <a:r>
              <a:rPr dirty="0"/>
              <a:t>stimate </a:t>
            </a:r>
            <a:r>
              <a:rPr lang="en-US" dirty="0"/>
              <a:t>d</a:t>
            </a:r>
            <a:r>
              <a:rPr dirty="0"/>
              <a:t>ownpayment  </a:t>
            </a:r>
          </a:p>
        </p:txBody>
      </p:sp>
      <p:grpSp>
        <p:nvGrpSpPr>
          <p:cNvPr id="2" name="grp2"/>
          <p:cNvGrpSpPr/>
          <p:nvPr/>
        </p:nvGrpSpPr>
        <p:grpSpPr>
          <a:xfrm>
            <a:off x="1261837" y="2623243"/>
            <a:ext cx="16104854" cy="5997596"/>
            <a:chOff x="841224" y="1406348"/>
            <a:chExt cx="10736569" cy="4340879"/>
          </a:xfrm>
        </p:grpSpPr>
        <p:sp>
          <p:nvSpPr>
            <p:cNvPr id="4" name="pl4"/>
            <p:cNvSpPr/>
            <p:nvPr/>
          </p:nvSpPr>
          <p:spPr>
            <a:xfrm>
              <a:off x="1485856" y="4886880"/>
              <a:ext cx="10091937" cy="0"/>
            </a:xfrm>
            <a:custGeom>
              <a:avLst/>
              <a:gdLst/>
              <a:ahLst/>
              <a:cxnLst/>
              <a:rect l="0" t="0" r="0" b="0"/>
              <a:pathLst>
                <a:path w="10091937">
                  <a:moveTo>
                    <a:pt x="0" y="0"/>
                  </a:moveTo>
                  <a:lnTo>
                    <a:pt x="10091937" y="0"/>
                  </a:lnTo>
                  <a:lnTo>
                    <a:pt x="10091937" y="0"/>
                  </a:lnTo>
                </a:path>
              </a:pathLst>
            </a:custGeom>
            <a:ln w="2710" cap="flat">
              <a:solidFill>
                <a:srgbClr val="2B2B2B">
                  <a:alpha val="60000"/>
                </a:srgbClr>
              </a:solidFill>
              <a:prstDash val="solid"/>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rc9"/>
            <p:cNvSpPr/>
            <p:nvPr/>
          </p:nvSpPr>
          <p:spPr>
            <a:xfrm>
              <a:off x="1776970" y="4598882"/>
              <a:ext cx="1746681" cy="287998"/>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c10"/>
            <p:cNvSpPr/>
            <p:nvPr/>
          </p:nvSpPr>
          <p:spPr>
            <a:xfrm>
              <a:off x="3717727" y="4622707"/>
              <a:ext cx="1746681" cy="264172"/>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rc11"/>
            <p:cNvSpPr/>
            <p:nvPr/>
          </p:nvSpPr>
          <p:spPr>
            <a:xfrm>
              <a:off x="5658484" y="3591718"/>
              <a:ext cx="1746681" cy="1295162"/>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rc12"/>
            <p:cNvSpPr/>
            <p:nvPr/>
          </p:nvSpPr>
          <p:spPr>
            <a:xfrm>
              <a:off x="7599242" y="2709668"/>
              <a:ext cx="1746681" cy="2177212"/>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rc13"/>
            <p:cNvSpPr/>
            <p:nvPr/>
          </p:nvSpPr>
          <p:spPr>
            <a:xfrm>
              <a:off x="9539999" y="2239770"/>
              <a:ext cx="1746681" cy="2647110"/>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x14"/>
            <p:cNvSpPr/>
            <p:nvPr/>
          </p:nvSpPr>
          <p:spPr>
            <a:xfrm>
              <a:off x="2471239" y="4399171"/>
              <a:ext cx="241696"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4%</a:t>
              </a:r>
            </a:p>
          </p:txBody>
        </p:sp>
        <p:sp>
          <p:nvSpPr>
            <p:cNvPr id="15" name="tx15"/>
            <p:cNvSpPr/>
            <p:nvPr/>
          </p:nvSpPr>
          <p:spPr>
            <a:xfrm>
              <a:off x="4411997" y="4422996"/>
              <a:ext cx="241696"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4%</a:t>
              </a:r>
            </a:p>
          </p:txBody>
        </p:sp>
        <p:sp>
          <p:nvSpPr>
            <p:cNvPr id="16" name="tx16"/>
            <p:cNvSpPr/>
            <p:nvPr/>
          </p:nvSpPr>
          <p:spPr>
            <a:xfrm>
              <a:off x="6303399" y="3392007"/>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19%</a:t>
              </a:r>
            </a:p>
          </p:txBody>
        </p:sp>
        <p:sp>
          <p:nvSpPr>
            <p:cNvPr id="17" name="tx17"/>
            <p:cNvSpPr/>
            <p:nvPr/>
          </p:nvSpPr>
          <p:spPr>
            <a:xfrm>
              <a:off x="8244156" y="2509956"/>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33%</a:t>
              </a:r>
            </a:p>
          </p:txBody>
        </p:sp>
        <p:sp>
          <p:nvSpPr>
            <p:cNvPr id="18" name="tx18"/>
            <p:cNvSpPr/>
            <p:nvPr/>
          </p:nvSpPr>
          <p:spPr>
            <a:xfrm>
              <a:off x="10184913" y="2040058"/>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40%</a:t>
              </a:r>
            </a:p>
          </p:txBody>
        </p:sp>
        <p:sp>
          <p:nvSpPr>
            <p:cNvPr id="19" name="tx19"/>
            <p:cNvSpPr/>
            <p:nvPr/>
          </p:nvSpPr>
          <p:spPr>
            <a:xfrm>
              <a:off x="1200022" y="4810283"/>
              <a:ext cx="22889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0%</a:t>
              </a:r>
            </a:p>
          </p:txBody>
        </p:sp>
        <p:sp>
          <p:nvSpPr>
            <p:cNvPr id="20" name="tx20"/>
            <p:cNvSpPr/>
            <p:nvPr/>
          </p:nvSpPr>
          <p:spPr>
            <a:xfrm>
              <a:off x="1099712" y="4143118"/>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10%</a:t>
              </a:r>
            </a:p>
          </p:txBody>
        </p:sp>
        <p:sp>
          <p:nvSpPr>
            <p:cNvPr id="21" name="tx21"/>
            <p:cNvSpPr/>
            <p:nvPr/>
          </p:nvSpPr>
          <p:spPr>
            <a:xfrm>
              <a:off x="1099712" y="3475952"/>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20%</a:t>
              </a:r>
            </a:p>
          </p:txBody>
        </p:sp>
        <p:sp>
          <p:nvSpPr>
            <p:cNvPr id="22" name="tx22"/>
            <p:cNvSpPr/>
            <p:nvPr/>
          </p:nvSpPr>
          <p:spPr>
            <a:xfrm>
              <a:off x="1099712" y="2808786"/>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30%</a:t>
              </a:r>
            </a:p>
          </p:txBody>
        </p:sp>
        <p:sp>
          <p:nvSpPr>
            <p:cNvPr id="23" name="tx23"/>
            <p:cNvSpPr/>
            <p:nvPr/>
          </p:nvSpPr>
          <p:spPr>
            <a:xfrm>
              <a:off x="1099712" y="2141621"/>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40%</a:t>
              </a:r>
            </a:p>
          </p:txBody>
        </p:sp>
        <p:sp>
          <p:nvSpPr>
            <p:cNvPr id="24" name="tx24"/>
            <p:cNvSpPr/>
            <p:nvPr/>
          </p:nvSpPr>
          <p:spPr>
            <a:xfrm rot="-3600000">
              <a:off x="2426266" y="5202236"/>
              <a:ext cx="379610"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0-5%</a:t>
              </a:r>
            </a:p>
          </p:txBody>
        </p:sp>
        <p:sp>
          <p:nvSpPr>
            <p:cNvPr id="25" name="tx25"/>
            <p:cNvSpPr/>
            <p:nvPr/>
          </p:nvSpPr>
          <p:spPr>
            <a:xfrm rot="-3600000">
              <a:off x="4291865" y="5245629"/>
              <a:ext cx="479821"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6-10%</a:t>
              </a:r>
            </a:p>
          </p:txBody>
        </p:sp>
        <p:sp>
          <p:nvSpPr>
            <p:cNvPr id="26" name="tx26"/>
            <p:cNvSpPr/>
            <p:nvPr/>
          </p:nvSpPr>
          <p:spPr>
            <a:xfrm rot="-3600000">
              <a:off x="6157315" y="5289108"/>
              <a:ext cx="580231"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11-20%</a:t>
              </a:r>
            </a:p>
          </p:txBody>
        </p:sp>
        <p:sp>
          <p:nvSpPr>
            <p:cNvPr id="27" name="tx27"/>
            <p:cNvSpPr/>
            <p:nvPr/>
          </p:nvSpPr>
          <p:spPr>
            <a:xfrm rot="-3600000">
              <a:off x="8098073" y="5289108"/>
              <a:ext cx="580231"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20-30%</a:t>
              </a:r>
            </a:p>
          </p:txBody>
        </p:sp>
        <p:sp>
          <p:nvSpPr>
            <p:cNvPr id="28" name="tx28"/>
            <p:cNvSpPr/>
            <p:nvPr/>
          </p:nvSpPr>
          <p:spPr>
            <a:xfrm rot="-3600000">
              <a:off x="9963597" y="5332543"/>
              <a:ext cx="680541"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30-100%</a:t>
              </a:r>
            </a:p>
          </p:txBody>
        </p:sp>
        <p:sp>
          <p:nvSpPr>
            <p:cNvPr id="29" name="tx29"/>
            <p:cNvSpPr/>
            <p:nvPr/>
          </p:nvSpPr>
          <p:spPr>
            <a:xfrm rot="16200000">
              <a:off x="635407" y="3257711"/>
              <a:ext cx="539824" cy="128190"/>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100" b="0"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Percent</a:t>
              </a:r>
            </a:p>
          </p:txBody>
        </p:sp>
        <p:sp>
          <p:nvSpPr>
            <p:cNvPr id="30" name="tx30"/>
            <p:cNvSpPr/>
            <p:nvPr/>
          </p:nvSpPr>
          <p:spPr>
            <a:xfrm>
              <a:off x="1485856" y="1648296"/>
              <a:ext cx="559965" cy="129976"/>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100" b="0" i="0" u="none" strike="noStrike" kern="1200" cap="none" spc="0" normalizeH="0" baseline="0" noProof="0">
                  <a:ln>
                    <a:noFill/>
                  </a:ln>
                  <a:solidFill>
                    <a:srgbClr val="000000">
                      <a:alpha val="100000"/>
                    </a:srgbClr>
                  </a:solidFill>
                  <a:effectLst/>
                  <a:uLnTx/>
                  <a:uFillTx/>
                  <a:latin typeface="Roboto Condensed"/>
                  <a:ea typeface="+mn-ea"/>
                  <a:cs typeface="Roboto Condensed"/>
                </a:rPr>
                <a:t>n:  1681</a:t>
              </a:r>
            </a:p>
          </p:txBody>
        </p:sp>
        <p:sp>
          <p:nvSpPr>
            <p:cNvPr id="31" name="tx31"/>
            <p:cNvSpPr/>
            <p:nvPr/>
          </p:nvSpPr>
          <p:spPr>
            <a:xfrm>
              <a:off x="4137348" y="1406348"/>
              <a:ext cx="4672508" cy="195857"/>
            </a:xfrm>
            <a:prstGeom prst="rect">
              <a:avLst/>
            </a:prstGeom>
            <a:noFill/>
          </p:spPr>
          <p:txBody>
            <a:bodyPr wrap="none" lIns="0" tIns="0" rIns="0" bIns="0" anchor="ctr" anchorCtr="1"/>
            <a:lstStyle/>
            <a:p>
              <a:pPr marL="0" marR="0" lvl="0" indent="0" algn="ctr" defTabSz="1371600" rtl="0" eaLnBrk="1" fontAlgn="auto" latinLnBrk="0" hangingPunct="1">
                <a:lnSpc>
                  <a:spcPts val="2400"/>
                </a:lnSpc>
                <a:spcBef>
                  <a:spcPts val="0"/>
                </a:spcBef>
                <a:spcAft>
                  <a:spcPts val="0"/>
                </a:spcAft>
                <a:buClrTx/>
                <a:buSzTx/>
                <a:buFontTx/>
                <a:buNone/>
                <a:tabLst/>
                <a:defRPr/>
              </a:pPr>
              <a:r>
                <a:rPr kumimoji="0" sz="3000" b="1"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How much </a:t>
              </a:r>
              <a:r>
                <a:rPr kumimoji="0" sz="3000" b="1" i="0" u="none" strike="noStrike" kern="1200" cap="none" spc="0" normalizeH="0" baseline="0" noProof="0" dirty="0" err="1">
                  <a:ln>
                    <a:noFill/>
                  </a:ln>
                  <a:solidFill>
                    <a:srgbClr val="000000">
                      <a:alpha val="100000"/>
                    </a:srgbClr>
                  </a:solidFill>
                  <a:effectLst/>
                  <a:uLnTx/>
                  <a:uFillTx/>
                  <a:latin typeface="Roboto Condensed"/>
                  <a:ea typeface="+mn-ea"/>
                  <a:cs typeface="Roboto Condensed"/>
                </a:rPr>
                <a:t>downpayment</a:t>
              </a:r>
              <a:r>
                <a:rPr kumimoji="0" sz="3000" b="1"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 is required to purchase a home?</a:t>
              </a:r>
            </a:p>
          </p:txBody>
        </p:sp>
      </p:grpSp>
      <p:sp>
        <p:nvSpPr>
          <p:cNvPr id="33" name="Slide Number Placeholder 2">
            <a:extLst>
              <a:ext uri="{FF2B5EF4-FFF2-40B4-BE49-F238E27FC236}">
                <a16:creationId xmlns:a16="http://schemas.microsoft.com/office/drawing/2014/main" id="{FC3D5B8E-FF85-491E-99E1-5559A93A4B34}"/>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57</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58026" y="809737"/>
            <a:ext cx="10910174" cy="715581"/>
          </a:xfrm>
        </p:spPr>
        <p:txBody>
          <a:bodyPr>
            <a:normAutofit/>
          </a:bodyPr>
          <a:lstStyle/>
          <a:p>
            <a:r>
              <a:rPr lang="en-US" dirty="0"/>
              <a:t>Most renters would buy with little down</a:t>
            </a:r>
            <a:endParaRPr dirty="0"/>
          </a:p>
        </p:txBody>
      </p:sp>
      <p:grpSp>
        <p:nvGrpSpPr>
          <p:cNvPr id="2" name="grp2"/>
          <p:cNvGrpSpPr/>
          <p:nvPr/>
        </p:nvGrpSpPr>
        <p:grpSpPr>
          <a:xfrm>
            <a:off x="1123801" y="2085088"/>
            <a:ext cx="16242890" cy="6497834"/>
            <a:chOff x="749200" y="1130369"/>
            <a:chExt cx="10828593" cy="4591579"/>
          </a:xfrm>
        </p:grpSpPr>
        <p:sp>
          <p:nvSpPr>
            <p:cNvPr id="4" name="pl4"/>
            <p:cNvSpPr/>
            <p:nvPr/>
          </p:nvSpPr>
          <p:spPr>
            <a:xfrm>
              <a:off x="1485856" y="5264537"/>
              <a:ext cx="10091937" cy="0"/>
            </a:xfrm>
            <a:custGeom>
              <a:avLst/>
              <a:gdLst/>
              <a:ahLst/>
              <a:cxnLst/>
              <a:rect l="0" t="0" r="0" b="0"/>
              <a:pathLst>
                <a:path w="10091937">
                  <a:moveTo>
                    <a:pt x="0" y="0"/>
                  </a:moveTo>
                  <a:lnTo>
                    <a:pt x="10091937" y="0"/>
                  </a:lnTo>
                  <a:lnTo>
                    <a:pt x="10091937" y="0"/>
                  </a:lnTo>
                </a:path>
              </a:pathLst>
            </a:custGeom>
            <a:ln w="2710" cap="flat">
              <a:solidFill>
                <a:srgbClr val="2B2B2B">
                  <a:alpha val="60000"/>
                </a:srgbClr>
              </a:solidFill>
              <a:prstDash val="solid"/>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rc8"/>
            <p:cNvSpPr/>
            <p:nvPr/>
          </p:nvSpPr>
          <p:spPr>
            <a:xfrm>
              <a:off x="2173943" y="2131902"/>
              <a:ext cx="4128520" cy="3132634"/>
            </a:xfrm>
            <a:prstGeom prst="rect">
              <a:avLst/>
            </a:prstGeom>
            <a:solidFill>
              <a:schemeClr val="accent2"/>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rc9"/>
            <p:cNvSpPr/>
            <p:nvPr/>
          </p:nvSpPr>
          <p:spPr>
            <a:xfrm>
              <a:off x="6761187" y="3882863"/>
              <a:ext cx="4128520" cy="1381674"/>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tx10"/>
            <p:cNvSpPr/>
            <p:nvPr/>
          </p:nvSpPr>
          <p:spPr>
            <a:xfrm>
              <a:off x="3930382" y="1975338"/>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69%</a:t>
              </a:r>
            </a:p>
          </p:txBody>
        </p:sp>
        <p:sp>
          <p:nvSpPr>
            <p:cNvPr id="11" name="tx11"/>
            <p:cNvSpPr/>
            <p:nvPr/>
          </p:nvSpPr>
          <p:spPr>
            <a:xfrm>
              <a:off x="8517626" y="3726298"/>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31%</a:t>
              </a:r>
            </a:p>
          </p:txBody>
        </p:sp>
        <p:sp>
          <p:nvSpPr>
            <p:cNvPr id="12" name="tx12"/>
            <p:cNvSpPr/>
            <p:nvPr/>
          </p:nvSpPr>
          <p:spPr>
            <a:xfrm>
              <a:off x="1200022" y="5187940"/>
              <a:ext cx="22889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0%</a:t>
              </a:r>
            </a:p>
          </p:txBody>
        </p:sp>
        <p:sp>
          <p:nvSpPr>
            <p:cNvPr id="13" name="tx13"/>
            <p:cNvSpPr/>
            <p:nvPr/>
          </p:nvSpPr>
          <p:spPr>
            <a:xfrm>
              <a:off x="1099712" y="4285078"/>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20%</a:t>
              </a:r>
            </a:p>
          </p:txBody>
        </p:sp>
        <p:sp>
          <p:nvSpPr>
            <p:cNvPr id="14" name="tx14"/>
            <p:cNvSpPr/>
            <p:nvPr/>
          </p:nvSpPr>
          <p:spPr>
            <a:xfrm>
              <a:off x="1099712" y="3382216"/>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40%</a:t>
              </a:r>
            </a:p>
          </p:txBody>
        </p:sp>
        <p:sp>
          <p:nvSpPr>
            <p:cNvPr id="15" name="tx15"/>
            <p:cNvSpPr/>
            <p:nvPr/>
          </p:nvSpPr>
          <p:spPr>
            <a:xfrm>
              <a:off x="1099811" y="2479355"/>
              <a:ext cx="329108"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60%</a:t>
              </a:r>
            </a:p>
          </p:txBody>
        </p:sp>
        <p:sp>
          <p:nvSpPr>
            <p:cNvPr id="16" name="tx16"/>
            <p:cNvSpPr/>
            <p:nvPr/>
          </p:nvSpPr>
          <p:spPr>
            <a:xfrm rot="-3600000">
              <a:off x="4079185" y="5501584"/>
              <a:ext cx="294282" cy="146446"/>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Yes</a:t>
              </a:r>
            </a:p>
          </p:txBody>
        </p:sp>
        <p:sp>
          <p:nvSpPr>
            <p:cNvPr id="17" name="tx17"/>
            <p:cNvSpPr/>
            <p:nvPr/>
          </p:nvSpPr>
          <p:spPr>
            <a:xfrm rot="-3600000">
              <a:off x="8716287" y="5472799"/>
              <a:ext cx="227806" cy="146446"/>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No</a:t>
              </a:r>
            </a:p>
          </p:txBody>
        </p:sp>
        <p:sp>
          <p:nvSpPr>
            <p:cNvPr id="18" name="tx18"/>
            <p:cNvSpPr/>
            <p:nvPr/>
          </p:nvSpPr>
          <p:spPr>
            <a:xfrm rot="16200000">
              <a:off x="543383" y="3318121"/>
              <a:ext cx="539824" cy="128190"/>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100" b="0"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Percent</a:t>
              </a:r>
            </a:p>
          </p:txBody>
        </p:sp>
        <p:sp>
          <p:nvSpPr>
            <p:cNvPr id="19" name="tx19"/>
            <p:cNvSpPr/>
            <p:nvPr/>
          </p:nvSpPr>
          <p:spPr>
            <a:xfrm>
              <a:off x="1485856" y="1649486"/>
              <a:ext cx="559965" cy="128785"/>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100" b="0" i="0" u="none" strike="noStrike" kern="1200" cap="none" spc="0" normalizeH="0" baseline="0" noProof="0">
                  <a:ln>
                    <a:noFill/>
                  </a:ln>
                  <a:solidFill>
                    <a:srgbClr val="000000">
                      <a:alpha val="100000"/>
                    </a:srgbClr>
                  </a:solidFill>
                  <a:effectLst/>
                  <a:uLnTx/>
                  <a:uFillTx/>
                  <a:latin typeface="Roboto Condensed"/>
                  <a:ea typeface="+mn-ea"/>
                  <a:cs typeface="Roboto Condensed"/>
                </a:rPr>
                <a:t>n:  1716</a:t>
              </a:r>
            </a:p>
          </p:txBody>
        </p:sp>
        <p:sp>
          <p:nvSpPr>
            <p:cNvPr id="20" name="tx20"/>
            <p:cNvSpPr/>
            <p:nvPr/>
          </p:nvSpPr>
          <p:spPr>
            <a:xfrm>
              <a:off x="2869345" y="1130369"/>
              <a:ext cx="6866235" cy="198040"/>
            </a:xfrm>
            <a:prstGeom prst="rect">
              <a:avLst/>
            </a:prstGeom>
            <a:noFill/>
          </p:spPr>
          <p:txBody>
            <a:bodyPr wrap="none" lIns="0" tIns="0" rIns="0" bIns="0" anchor="ctr" anchorCtr="1"/>
            <a:lstStyle/>
            <a:p>
              <a:pPr marL="0" marR="0" lvl="0" indent="0" algn="l" defTabSz="1371600" rtl="0" eaLnBrk="1" fontAlgn="auto" latinLnBrk="0" hangingPunct="1">
                <a:lnSpc>
                  <a:spcPts val="2400"/>
                </a:lnSpc>
                <a:spcBef>
                  <a:spcPts val="0"/>
                </a:spcBef>
                <a:spcAft>
                  <a:spcPts val="0"/>
                </a:spcAft>
                <a:buClrTx/>
                <a:buSzTx/>
                <a:buFontTx/>
                <a:buNone/>
                <a:tabLst/>
                <a:defRPr/>
              </a:pPr>
              <a:r>
                <a:rPr kumimoji="0" sz="2400" b="1"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If you could qualify for a mortgage with a much lower down-payment would you buy?</a:t>
              </a:r>
            </a:p>
          </p:txBody>
        </p:sp>
      </p:grpSp>
      <p:sp>
        <p:nvSpPr>
          <p:cNvPr id="22" name="Slide Number Placeholder 2">
            <a:extLst>
              <a:ext uri="{FF2B5EF4-FFF2-40B4-BE49-F238E27FC236}">
                <a16:creationId xmlns:a16="http://schemas.microsoft.com/office/drawing/2014/main" id="{38D5C7F8-F240-464F-B49A-8B1BCD5BA0E1}"/>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58</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58026" y="809737"/>
            <a:ext cx="10833974" cy="715581"/>
          </a:xfrm>
        </p:spPr>
        <p:txBody>
          <a:bodyPr/>
          <a:lstStyle/>
          <a:p>
            <a:r>
              <a:rPr lang="en-US" dirty="0"/>
              <a:t>O</a:t>
            </a:r>
            <a:r>
              <a:rPr dirty="0"/>
              <a:t>nly 30% </a:t>
            </a:r>
            <a:r>
              <a:rPr lang="en-US" dirty="0"/>
              <a:t>k</a:t>
            </a:r>
            <a:r>
              <a:rPr dirty="0"/>
              <a:t>now of </a:t>
            </a:r>
            <a:r>
              <a:rPr lang="en-US" dirty="0"/>
              <a:t>low-down</a:t>
            </a:r>
            <a:r>
              <a:rPr dirty="0"/>
              <a:t> </a:t>
            </a:r>
            <a:r>
              <a:rPr lang="en-US" dirty="0"/>
              <a:t>l</a:t>
            </a:r>
            <a:r>
              <a:rPr dirty="0"/>
              <a:t>oans</a:t>
            </a:r>
          </a:p>
        </p:txBody>
      </p:sp>
      <p:grpSp>
        <p:nvGrpSpPr>
          <p:cNvPr id="2" name="grp2"/>
          <p:cNvGrpSpPr/>
          <p:nvPr/>
        </p:nvGrpSpPr>
        <p:grpSpPr>
          <a:xfrm>
            <a:off x="1284389" y="2292449"/>
            <a:ext cx="16082301" cy="6901694"/>
            <a:chOff x="856259" y="1225661"/>
            <a:chExt cx="10721534" cy="4496287"/>
          </a:xfrm>
        </p:grpSpPr>
        <p:sp>
          <p:nvSpPr>
            <p:cNvPr id="4" name="pl4"/>
            <p:cNvSpPr/>
            <p:nvPr/>
          </p:nvSpPr>
          <p:spPr>
            <a:xfrm>
              <a:off x="1485856" y="5267611"/>
              <a:ext cx="10091937" cy="0"/>
            </a:xfrm>
            <a:custGeom>
              <a:avLst/>
              <a:gdLst/>
              <a:ahLst/>
              <a:cxnLst/>
              <a:rect l="0" t="0" r="0" b="0"/>
              <a:pathLst>
                <a:path w="10091937">
                  <a:moveTo>
                    <a:pt x="0" y="0"/>
                  </a:moveTo>
                  <a:lnTo>
                    <a:pt x="10091937" y="0"/>
                  </a:lnTo>
                  <a:lnTo>
                    <a:pt x="10091937" y="0"/>
                  </a:lnTo>
                </a:path>
              </a:pathLst>
            </a:custGeom>
            <a:ln w="2710" cap="flat">
              <a:solidFill>
                <a:srgbClr val="2B2B2B">
                  <a:alpha val="60000"/>
                </a:srgbClr>
              </a:solidFill>
              <a:prstDash val="solid"/>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rc8"/>
            <p:cNvSpPr/>
            <p:nvPr/>
          </p:nvSpPr>
          <p:spPr>
            <a:xfrm>
              <a:off x="2173943" y="4050403"/>
              <a:ext cx="4128520" cy="1217208"/>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rc9"/>
            <p:cNvSpPr/>
            <p:nvPr/>
          </p:nvSpPr>
          <p:spPr>
            <a:xfrm>
              <a:off x="6761187" y="2124217"/>
              <a:ext cx="4128520" cy="3143394"/>
            </a:xfrm>
            <a:prstGeom prst="rect">
              <a:avLst/>
            </a:prstGeom>
            <a:solidFill>
              <a:schemeClr val="accent1"/>
            </a:solidFill>
            <a:effectLst>
              <a:outerShdw blurRad="50800" dist="38100" dir="2700000" algn="tl" rotWithShape="0">
                <a:prstClr val="black">
                  <a:alpha val="40000"/>
                </a:prstClr>
              </a:outerShdw>
            </a:effec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405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tx10"/>
            <p:cNvSpPr/>
            <p:nvPr/>
          </p:nvSpPr>
          <p:spPr>
            <a:xfrm>
              <a:off x="3930382" y="3896913"/>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28%</a:t>
              </a:r>
            </a:p>
          </p:txBody>
        </p:sp>
        <p:sp>
          <p:nvSpPr>
            <p:cNvPr id="11" name="tx11"/>
            <p:cNvSpPr/>
            <p:nvPr/>
          </p:nvSpPr>
          <p:spPr>
            <a:xfrm>
              <a:off x="8517626" y="1970727"/>
              <a:ext cx="340407" cy="133349"/>
            </a:xfrm>
            <a:prstGeom prst="rect">
              <a:avLst/>
            </a:prstGeom>
            <a:noFill/>
          </p:spPr>
          <p:txBody>
            <a:bodyPr wrap="none" lIns="0" tIns="0" rIns="0" bIns="0" anchor="ctr" anchorCtr="1"/>
            <a:lstStyle/>
            <a:p>
              <a:pPr marL="0" marR="0" lvl="0" indent="0" algn="l" defTabSz="1371600" rtl="0" eaLnBrk="1" fontAlgn="auto" latinLnBrk="0" hangingPunct="1">
                <a:lnSpc>
                  <a:spcPts val="2133"/>
                </a:lnSpc>
                <a:spcBef>
                  <a:spcPts val="0"/>
                </a:spcBef>
                <a:spcAft>
                  <a:spcPts val="0"/>
                </a:spcAft>
                <a:buClrTx/>
                <a:buSzTx/>
                <a:buFontTx/>
                <a:buNone/>
                <a:tabLst/>
                <a:defRPr/>
              </a:pPr>
              <a:r>
                <a:rPr kumimoji="0" sz="2133" b="0" i="0" u="none" strike="noStrike" kern="1200" cap="none" spc="0" normalizeH="0" baseline="0" noProof="0">
                  <a:ln>
                    <a:noFill/>
                  </a:ln>
                  <a:solidFill>
                    <a:srgbClr val="000000">
                      <a:alpha val="100000"/>
                    </a:srgbClr>
                  </a:solidFill>
                  <a:effectLst/>
                  <a:uLnTx/>
                  <a:uFillTx/>
                  <a:latin typeface="Roboto Condensed Light"/>
                  <a:ea typeface="+mn-ea"/>
                  <a:cs typeface="Roboto Condensed Light"/>
                </a:rPr>
                <a:t>72%</a:t>
              </a:r>
            </a:p>
          </p:txBody>
        </p:sp>
        <p:sp>
          <p:nvSpPr>
            <p:cNvPr id="12" name="tx12"/>
            <p:cNvSpPr/>
            <p:nvPr/>
          </p:nvSpPr>
          <p:spPr>
            <a:xfrm>
              <a:off x="1200022" y="5191014"/>
              <a:ext cx="22889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0%</a:t>
              </a:r>
            </a:p>
          </p:txBody>
        </p:sp>
        <p:sp>
          <p:nvSpPr>
            <p:cNvPr id="13" name="tx13"/>
            <p:cNvSpPr/>
            <p:nvPr/>
          </p:nvSpPr>
          <p:spPr>
            <a:xfrm>
              <a:off x="1099712" y="4318894"/>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20%</a:t>
              </a:r>
            </a:p>
          </p:txBody>
        </p:sp>
        <p:sp>
          <p:nvSpPr>
            <p:cNvPr id="14" name="tx14"/>
            <p:cNvSpPr/>
            <p:nvPr/>
          </p:nvSpPr>
          <p:spPr>
            <a:xfrm>
              <a:off x="1099712" y="3446773"/>
              <a:ext cx="329207"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40%</a:t>
              </a:r>
            </a:p>
          </p:txBody>
        </p:sp>
        <p:sp>
          <p:nvSpPr>
            <p:cNvPr id="15" name="tx15"/>
            <p:cNvSpPr/>
            <p:nvPr/>
          </p:nvSpPr>
          <p:spPr>
            <a:xfrm>
              <a:off x="1099811" y="2574653"/>
              <a:ext cx="329108" cy="148828"/>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60%</a:t>
              </a:r>
            </a:p>
          </p:txBody>
        </p:sp>
        <p:sp>
          <p:nvSpPr>
            <p:cNvPr id="16" name="tx16"/>
            <p:cNvSpPr/>
            <p:nvPr/>
          </p:nvSpPr>
          <p:spPr>
            <a:xfrm rot="-3600000">
              <a:off x="4079185" y="5501584"/>
              <a:ext cx="294282" cy="146446"/>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Yes</a:t>
              </a:r>
            </a:p>
          </p:txBody>
        </p:sp>
        <p:sp>
          <p:nvSpPr>
            <p:cNvPr id="17" name="tx17"/>
            <p:cNvSpPr/>
            <p:nvPr/>
          </p:nvSpPr>
          <p:spPr>
            <a:xfrm rot="-3600000">
              <a:off x="8716287" y="5472799"/>
              <a:ext cx="227806" cy="146446"/>
            </a:xfrm>
            <a:prstGeom prst="rect">
              <a:avLst/>
            </a:prstGeom>
            <a:noFill/>
          </p:spPr>
          <p:txBody>
            <a:bodyPr wrap="none" lIns="0" tIns="0" rIns="0" bIns="0" anchor="ctr" anchorCtr="1"/>
            <a:lstStyle/>
            <a:p>
              <a:pPr marL="0" marR="0" lvl="0" indent="0" algn="l" defTabSz="1371600" rtl="0" eaLnBrk="1" fontAlgn="auto" latinLnBrk="0" hangingPunct="1">
                <a:lnSpc>
                  <a:spcPts val="2376"/>
                </a:lnSpc>
                <a:spcBef>
                  <a:spcPts val="0"/>
                </a:spcBef>
                <a:spcAft>
                  <a:spcPts val="0"/>
                </a:spcAft>
                <a:buClrTx/>
                <a:buSzTx/>
                <a:buFontTx/>
                <a:buNone/>
                <a:tabLst/>
                <a:defRPr/>
              </a:pPr>
              <a:r>
                <a:rPr kumimoji="0" sz="2376" b="0" i="0" u="none" strike="noStrike" kern="1200" cap="none" spc="0" normalizeH="0" baseline="0" noProof="0">
                  <a:ln>
                    <a:noFill/>
                  </a:ln>
                  <a:solidFill>
                    <a:srgbClr val="4D4D4D">
                      <a:alpha val="100000"/>
                    </a:srgbClr>
                  </a:solidFill>
                  <a:effectLst/>
                  <a:uLnTx/>
                  <a:uFillTx/>
                  <a:latin typeface="Roboto Condensed"/>
                  <a:ea typeface="+mn-ea"/>
                  <a:cs typeface="Roboto Condensed"/>
                </a:rPr>
                <a:t>No</a:t>
              </a:r>
            </a:p>
          </p:txBody>
        </p:sp>
        <p:sp>
          <p:nvSpPr>
            <p:cNvPr id="18" name="tx18"/>
            <p:cNvSpPr/>
            <p:nvPr/>
          </p:nvSpPr>
          <p:spPr>
            <a:xfrm rot="-5400000">
              <a:off x="650442" y="2112004"/>
              <a:ext cx="539824" cy="128190"/>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100" b="0" i="0" u="none" strike="noStrike" kern="1200" cap="none" spc="0" normalizeH="0" baseline="0" noProof="0">
                  <a:ln>
                    <a:noFill/>
                  </a:ln>
                  <a:solidFill>
                    <a:srgbClr val="000000">
                      <a:alpha val="100000"/>
                    </a:srgbClr>
                  </a:solidFill>
                  <a:effectLst/>
                  <a:uLnTx/>
                  <a:uFillTx/>
                  <a:latin typeface="Roboto Condensed"/>
                  <a:ea typeface="+mn-ea"/>
                  <a:cs typeface="Roboto Condensed"/>
                </a:rPr>
                <a:t>Percent</a:t>
              </a:r>
            </a:p>
          </p:txBody>
        </p:sp>
        <p:sp>
          <p:nvSpPr>
            <p:cNvPr id="19" name="tx19"/>
            <p:cNvSpPr/>
            <p:nvPr/>
          </p:nvSpPr>
          <p:spPr>
            <a:xfrm>
              <a:off x="1485856" y="1649486"/>
              <a:ext cx="559965" cy="128785"/>
            </a:xfrm>
            <a:prstGeom prst="rect">
              <a:avLst/>
            </a:prstGeom>
            <a:noFill/>
          </p:spPr>
          <p:txBody>
            <a:bodyPr wrap="none" lIns="0" tIns="0" rIns="0" bIns="0" anchor="ctr" anchorCtr="1"/>
            <a:lstStyle/>
            <a:p>
              <a:pPr marL="0" marR="0" lvl="0" indent="0" algn="l" defTabSz="1371600" rtl="0" eaLnBrk="1" fontAlgn="auto" latinLnBrk="0" hangingPunct="1">
                <a:lnSpc>
                  <a:spcPts val="2100"/>
                </a:lnSpc>
                <a:spcBef>
                  <a:spcPts val="0"/>
                </a:spcBef>
                <a:spcAft>
                  <a:spcPts val="0"/>
                </a:spcAft>
                <a:buClrTx/>
                <a:buSzTx/>
                <a:buFontTx/>
                <a:buNone/>
                <a:tabLst/>
                <a:defRPr/>
              </a:pPr>
              <a:r>
                <a:rPr kumimoji="0" sz="2100" b="0" i="0" u="none" strike="noStrike" kern="1200" cap="none" spc="0" normalizeH="0" baseline="0" noProof="0">
                  <a:ln>
                    <a:noFill/>
                  </a:ln>
                  <a:solidFill>
                    <a:srgbClr val="000000">
                      <a:alpha val="100000"/>
                    </a:srgbClr>
                  </a:solidFill>
                  <a:effectLst/>
                  <a:uLnTx/>
                  <a:uFillTx/>
                  <a:latin typeface="Roboto Condensed"/>
                  <a:ea typeface="+mn-ea"/>
                  <a:cs typeface="Roboto Condensed"/>
                </a:rPr>
                <a:t>n:  1716</a:t>
              </a:r>
            </a:p>
          </p:txBody>
        </p:sp>
        <p:sp>
          <p:nvSpPr>
            <p:cNvPr id="20" name="tx20"/>
            <p:cNvSpPr/>
            <p:nvPr/>
          </p:nvSpPr>
          <p:spPr>
            <a:xfrm>
              <a:off x="2895600" y="1225661"/>
              <a:ext cx="6153844" cy="205581"/>
            </a:xfrm>
            <a:prstGeom prst="rect">
              <a:avLst/>
            </a:prstGeom>
            <a:noFill/>
          </p:spPr>
          <p:txBody>
            <a:bodyPr wrap="none" lIns="0" tIns="0" rIns="0" bIns="0" anchor="ctr" anchorCtr="1"/>
            <a:lstStyle/>
            <a:p>
              <a:pPr marL="0" marR="0" lvl="0" indent="0" algn="l" defTabSz="1371600" rtl="0" eaLnBrk="1" fontAlgn="auto" latinLnBrk="0" hangingPunct="1">
                <a:lnSpc>
                  <a:spcPts val="2400"/>
                </a:lnSpc>
                <a:spcBef>
                  <a:spcPts val="0"/>
                </a:spcBef>
                <a:spcAft>
                  <a:spcPts val="0"/>
                </a:spcAft>
                <a:buClrTx/>
                <a:buSzTx/>
                <a:buFontTx/>
                <a:buNone/>
                <a:tabLst/>
                <a:defRPr/>
              </a:pPr>
              <a:r>
                <a:rPr kumimoji="0" sz="2400" b="1" i="0" u="none" strike="noStrike" kern="1200" cap="none" spc="0" normalizeH="0" baseline="0" noProof="0" dirty="0">
                  <a:ln>
                    <a:noFill/>
                  </a:ln>
                  <a:solidFill>
                    <a:srgbClr val="000000">
                      <a:alpha val="100000"/>
                    </a:srgbClr>
                  </a:solidFill>
                  <a:effectLst/>
                  <a:uLnTx/>
                  <a:uFillTx/>
                  <a:latin typeface="Roboto Condensed"/>
                  <a:ea typeface="+mn-ea"/>
                  <a:cs typeface="Roboto Condensed"/>
                </a:rPr>
                <a:t>Are you aware of (FHA) backed loans that require only a 3.5% </a:t>
              </a:r>
              <a:r>
                <a:rPr kumimoji="0" sz="2400" b="1" i="0" u="none" strike="noStrike" kern="1200" cap="none" spc="0" normalizeH="0" baseline="0" noProof="0" dirty="0" err="1">
                  <a:ln>
                    <a:noFill/>
                  </a:ln>
                  <a:solidFill>
                    <a:srgbClr val="000000">
                      <a:alpha val="100000"/>
                    </a:srgbClr>
                  </a:solidFill>
                  <a:effectLst/>
                  <a:uLnTx/>
                  <a:uFillTx/>
                  <a:latin typeface="Roboto Condensed"/>
                  <a:ea typeface="+mn-ea"/>
                  <a:cs typeface="Roboto Condensed"/>
                </a:rPr>
                <a:t>downpayment</a:t>
              </a:r>
              <a:endParaRPr kumimoji="0" sz="2400" b="1" i="0" u="none" strike="noStrike" kern="1200" cap="none" spc="0" normalizeH="0" baseline="0" noProof="0" dirty="0">
                <a:ln>
                  <a:noFill/>
                </a:ln>
                <a:solidFill>
                  <a:srgbClr val="000000">
                    <a:alpha val="100000"/>
                  </a:srgbClr>
                </a:solidFill>
                <a:effectLst/>
                <a:uLnTx/>
                <a:uFillTx/>
                <a:latin typeface="Roboto Condensed"/>
                <a:ea typeface="+mn-ea"/>
                <a:cs typeface="Roboto Condensed"/>
              </a:endParaRPr>
            </a:p>
          </p:txBody>
        </p:sp>
      </p:grpSp>
      <p:sp>
        <p:nvSpPr>
          <p:cNvPr id="22" name="Slide Number Placeholder 2">
            <a:extLst>
              <a:ext uri="{FF2B5EF4-FFF2-40B4-BE49-F238E27FC236}">
                <a16:creationId xmlns:a16="http://schemas.microsoft.com/office/drawing/2014/main" id="{F6D2D3B4-C520-4BEB-BAE0-83EF1F68191D}"/>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59</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396574" cy="715581"/>
          </a:xfrm>
        </p:spPr>
        <p:txBody>
          <a:bodyPr/>
          <a:lstStyle/>
          <a:p>
            <a:r>
              <a:rPr lang="en-US" dirty="0"/>
              <a:t>But remains near </a:t>
            </a:r>
            <a:r>
              <a:rPr lang="en-US" dirty="0">
                <a:solidFill>
                  <a:schemeClr val="bg1"/>
                </a:solidFill>
              </a:rPr>
              <a:t>all-time high</a:t>
            </a:r>
          </a:p>
        </p:txBody>
      </p:sp>
      <p:sp>
        <p:nvSpPr>
          <p:cNvPr id="6" name="Slide Number Placeholder 2">
            <a:extLst>
              <a:ext uri="{FF2B5EF4-FFF2-40B4-BE49-F238E27FC236}">
                <a16:creationId xmlns:a16="http://schemas.microsoft.com/office/drawing/2014/main" id="{27158974-06C4-4B42-BF0A-E58234034372}"/>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8" name="Slide Number Placeholder 2">
            <a:extLst>
              <a:ext uri="{FF2B5EF4-FFF2-40B4-BE49-F238E27FC236}">
                <a16:creationId xmlns:a16="http://schemas.microsoft.com/office/drawing/2014/main" id="{3630F8D0-DF33-4253-B3B6-EDDD496E5022}"/>
              </a:ext>
            </a:extLst>
          </p:cNvPr>
          <p:cNvSpPr txBox="1">
            <a:spLocks/>
          </p:cNvSpPr>
          <p:nvPr/>
        </p:nvSpPr>
        <p:spPr>
          <a:xfrm>
            <a:off x="8763000" y="9088073"/>
            <a:ext cx="7543800" cy="923330"/>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Consumer Confidence</a:t>
            </a:r>
          </a:p>
          <a:p>
            <a:pPr defTabSz="914354"/>
            <a:r>
              <a:rPr lang="en-US" sz="1800" dirty="0">
                <a:solidFill>
                  <a:schemeClr val="accent1"/>
                </a:solidFill>
                <a:latin typeface="Century Gothic" panose="020B0502020202020204" pitchFamily="34" charset="0"/>
              </a:rPr>
              <a:t>SOURCE: The Conference Board</a:t>
            </a:r>
          </a:p>
          <a:p>
            <a:pPr defTabSz="914354"/>
            <a:r>
              <a:rPr lang="en-US" sz="1800" dirty="0">
                <a:solidFill>
                  <a:schemeClr val="accent1"/>
                </a:solidFill>
                <a:latin typeface="Century Gothic" panose="020B0502020202020204" pitchFamily="34" charset="0"/>
              </a:rPr>
              <a:t>CALIFORNIA ASSOCIATION OF REALTORS®</a:t>
            </a:r>
          </a:p>
        </p:txBody>
      </p:sp>
      <p:pic>
        <p:nvPicPr>
          <p:cNvPr id="9" name="Picture 8">
            <a:extLst>
              <a:ext uri="{FF2B5EF4-FFF2-40B4-BE49-F238E27FC236}">
                <a16:creationId xmlns:a16="http://schemas.microsoft.com/office/drawing/2014/main" id="{1D80D982-3CB1-43DD-9B84-70527A0DB2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11125200" y="9611270"/>
            <a:ext cx="332014" cy="415522"/>
          </a:xfrm>
          <a:prstGeom prst="rect">
            <a:avLst/>
          </a:prstGeom>
        </p:spPr>
      </p:pic>
      <p:graphicFrame>
        <p:nvGraphicFramePr>
          <p:cNvPr id="10" name="Chart 9">
            <a:extLst>
              <a:ext uri="{FF2B5EF4-FFF2-40B4-BE49-F238E27FC236}">
                <a16:creationId xmlns:a16="http://schemas.microsoft.com/office/drawing/2014/main" id="{D8914D0B-C3B2-4CD3-B7B6-814438A3F87F}"/>
              </a:ext>
            </a:extLst>
          </p:cNvPr>
          <p:cNvGraphicFramePr>
            <a:graphicFrameLocks/>
          </p:cNvGraphicFramePr>
          <p:nvPr>
            <p:extLst>
              <p:ext uri="{D42A27DB-BD31-4B8C-83A1-F6EECF244321}">
                <p14:modId xmlns:p14="http://schemas.microsoft.com/office/powerpoint/2010/main" val="3536792378"/>
              </p:ext>
            </p:extLst>
          </p:nvPr>
        </p:nvGraphicFramePr>
        <p:xfrm>
          <a:off x="1358026" y="2048515"/>
          <a:ext cx="15558373" cy="7133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5256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B105-2325-47E5-B798-E7F4B2F0C5E3}"/>
              </a:ext>
            </a:extLst>
          </p:cNvPr>
          <p:cNvSpPr>
            <a:spLocks noGrp="1"/>
          </p:cNvSpPr>
          <p:nvPr>
            <p:ph type="title"/>
          </p:nvPr>
        </p:nvSpPr>
        <p:spPr>
          <a:xfrm>
            <a:off x="1358026" y="809737"/>
            <a:ext cx="9309974" cy="715581"/>
          </a:xfrm>
        </p:spPr>
        <p:txBody>
          <a:bodyPr/>
          <a:lstStyle/>
          <a:p>
            <a:r>
              <a:rPr lang="en-US">
                <a:solidFill>
                  <a:schemeClr val="bg1"/>
                </a:solidFill>
              </a:rPr>
              <a:t>Lots of potentially </a:t>
            </a:r>
            <a:r>
              <a:rPr lang="en-US"/>
              <a:t>eligible renters</a:t>
            </a:r>
            <a:endParaRPr lang="en-US" dirty="0"/>
          </a:p>
        </p:txBody>
      </p:sp>
      <p:sp>
        <p:nvSpPr>
          <p:cNvPr id="3" name="Slide Number Placeholder 2">
            <a:extLst>
              <a:ext uri="{FF2B5EF4-FFF2-40B4-BE49-F238E27FC236}">
                <a16:creationId xmlns:a16="http://schemas.microsoft.com/office/drawing/2014/main" id="{9EF53869-0F76-4C69-863B-4BC8D21FD62B}"/>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60</a:t>
            </a:fld>
            <a:endParaRPr dirty="0"/>
          </a:p>
        </p:txBody>
      </p:sp>
      <p:graphicFrame>
        <p:nvGraphicFramePr>
          <p:cNvPr id="4" name="Chart 3">
            <a:extLst>
              <a:ext uri="{FF2B5EF4-FFF2-40B4-BE49-F238E27FC236}">
                <a16:creationId xmlns:a16="http://schemas.microsoft.com/office/drawing/2014/main" id="{3D157539-70C7-4E8B-BD51-531B73F66484}"/>
              </a:ext>
            </a:extLst>
          </p:cNvPr>
          <p:cNvGraphicFramePr>
            <a:graphicFrameLocks/>
          </p:cNvGraphicFramePr>
          <p:nvPr/>
        </p:nvGraphicFramePr>
        <p:xfrm>
          <a:off x="1066800" y="1525318"/>
          <a:ext cx="15468600" cy="8190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28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B105-2325-47E5-B798-E7F4B2F0C5E3}"/>
              </a:ext>
            </a:extLst>
          </p:cNvPr>
          <p:cNvSpPr>
            <a:spLocks noGrp="1"/>
          </p:cNvSpPr>
          <p:nvPr>
            <p:ph type="title"/>
          </p:nvPr>
        </p:nvSpPr>
        <p:spPr>
          <a:xfrm>
            <a:off x="1358026" y="809737"/>
            <a:ext cx="9309974" cy="715581"/>
          </a:xfrm>
        </p:spPr>
        <p:txBody>
          <a:bodyPr/>
          <a:lstStyle/>
          <a:p>
            <a:r>
              <a:rPr lang="en-US">
                <a:solidFill>
                  <a:schemeClr val="bg1"/>
                </a:solidFill>
              </a:rPr>
              <a:t>Not just in “</a:t>
            </a:r>
            <a:r>
              <a:rPr lang="en-US" err="1"/>
              <a:t>affordable</a:t>
            </a:r>
            <a:r>
              <a:rPr lang="en-US">
                <a:solidFill>
                  <a:schemeClr val="bg1"/>
                </a:solidFill>
              </a:rPr>
              <a:t>” areas</a:t>
            </a:r>
            <a:endParaRPr lang="en-US" dirty="0"/>
          </a:p>
        </p:txBody>
      </p:sp>
      <p:sp>
        <p:nvSpPr>
          <p:cNvPr id="3" name="Slide Number Placeholder 2">
            <a:extLst>
              <a:ext uri="{FF2B5EF4-FFF2-40B4-BE49-F238E27FC236}">
                <a16:creationId xmlns:a16="http://schemas.microsoft.com/office/drawing/2014/main" id="{9EF53869-0F76-4C69-863B-4BC8D21FD62B}"/>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61</a:t>
            </a:fld>
            <a:endParaRPr dirty="0"/>
          </a:p>
        </p:txBody>
      </p:sp>
      <p:graphicFrame>
        <p:nvGraphicFramePr>
          <p:cNvPr id="7" name="Table 6">
            <a:extLst>
              <a:ext uri="{FF2B5EF4-FFF2-40B4-BE49-F238E27FC236}">
                <a16:creationId xmlns:a16="http://schemas.microsoft.com/office/drawing/2014/main" id="{E670BA10-4D32-4321-88F2-3E0E7E6B15AF}"/>
              </a:ext>
            </a:extLst>
          </p:cNvPr>
          <p:cNvGraphicFramePr>
            <a:graphicFrameLocks noGrp="1"/>
          </p:cNvGraphicFramePr>
          <p:nvPr/>
        </p:nvGraphicFramePr>
        <p:xfrm>
          <a:off x="1358026" y="2547620"/>
          <a:ext cx="15177374" cy="6525064"/>
        </p:xfrm>
        <a:graphic>
          <a:graphicData uri="http://schemas.openxmlformats.org/drawingml/2006/table">
            <a:tbl>
              <a:tblPr firstRow="1" bandRow="1">
                <a:tableStyleId>{5C22544A-7EE6-4342-B048-85BDC9FD1C3A}</a:tableStyleId>
              </a:tblPr>
              <a:tblGrid>
                <a:gridCol w="7588687">
                  <a:extLst>
                    <a:ext uri="{9D8B030D-6E8A-4147-A177-3AD203B41FA5}">
                      <a16:colId xmlns:a16="http://schemas.microsoft.com/office/drawing/2014/main" val="2371188825"/>
                    </a:ext>
                  </a:extLst>
                </a:gridCol>
                <a:gridCol w="7588687">
                  <a:extLst>
                    <a:ext uri="{9D8B030D-6E8A-4147-A177-3AD203B41FA5}">
                      <a16:colId xmlns:a16="http://schemas.microsoft.com/office/drawing/2014/main" val="1871781002"/>
                    </a:ext>
                  </a:extLst>
                </a:gridCol>
              </a:tblGrid>
              <a:tr h="932152">
                <a:tc>
                  <a:txBody>
                    <a:bodyPr/>
                    <a:lstStyle/>
                    <a:p>
                      <a:pPr algn="l" fontAlgn="b"/>
                      <a:r>
                        <a:rPr lang="en-US" sz="2800" b="1" i="0" u="none" strike="noStrike" dirty="0">
                          <a:solidFill>
                            <a:schemeClr val="tx1"/>
                          </a:solidFill>
                          <a:effectLst/>
                          <a:latin typeface="+mj-lt"/>
                        </a:rPr>
                        <a:t>Region</a:t>
                      </a:r>
                    </a:p>
                  </a:txBody>
                  <a:tcPr marL="9525" marR="9525" marT="9525" marB="0" anchor="b"/>
                </a:tc>
                <a:tc>
                  <a:txBody>
                    <a:bodyPr/>
                    <a:lstStyle/>
                    <a:p>
                      <a:pPr algn="ctr" fontAlgn="b"/>
                      <a:r>
                        <a:rPr lang="en-US" sz="2800" b="1" i="0" u="none" strike="noStrike">
                          <a:solidFill>
                            <a:schemeClr val="tx1"/>
                          </a:solidFill>
                          <a:effectLst/>
                          <a:latin typeface="+mj-lt"/>
                        </a:rPr>
                        <a:t>Income-Eligible Renters</a:t>
                      </a:r>
                      <a:endParaRPr lang="en-US" sz="28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3400382931"/>
                  </a:ext>
                </a:extLst>
              </a:tr>
              <a:tr h="932152">
                <a:tc>
                  <a:txBody>
                    <a:bodyPr/>
                    <a:lstStyle/>
                    <a:p>
                      <a:pPr algn="l" fontAlgn="b"/>
                      <a:r>
                        <a:rPr lang="en-US" sz="2800" b="0" i="0" u="none" strike="noStrike" dirty="0">
                          <a:solidFill>
                            <a:srgbClr val="000000"/>
                          </a:solidFill>
                          <a:effectLst/>
                          <a:latin typeface="+mj-lt"/>
                        </a:rPr>
                        <a:t>SoCal</a:t>
                      </a:r>
                    </a:p>
                  </a:txBody>
                  <a:tcPr marL="9525" marR="9525" marT="9525" marB="0" anchor="b"/>
                </a:tc>
                <a:tc>
                  <a:txBody>
                    <a:bodyPr/>
                    <a:lstStyle/>
                    <a:p>
                      <a:pPr algn="ctr" fontAlgn="b"/>
                      <a:r>
                        <a:rPr lang="en-US" sz="2800" b="0" i="0" u="none" strike="noStrike">
                          <a:solidFill>
                            <a:srgbClr val="000000"/>
                          </a:solidFill>
                          <a:effectLst/>
                          <a:latin typeface="+mj-lt"/>
                        </a:rPr>
                        <a:t>669,509 </a:t>
                      </a:r>
                      <a:endParaRPr lang="en-US" sz="28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538017912"/>
                  </a:ext>
                </a:extLst>
              </a:tr>
              <a:tr h="932152">
                <a:tc>
                  <a:txBody>
                    <a:bodyPr/>
                    <a:lstStyle/>
                    <a:p>
                      <a:pPr algn="l" fontAlgn="b"/>
                      <a:r>
                        <a:rPr lang="en-US" sz="2800" b="0" i="0" u="none" strike="noStrike">
                          <a:solidFill>
                            <a:srgbClr val="000000"/>
                          </a:solidFill>
                          <a:effectLst/>
                          <a:latin typeface="+mj-lt"/>
                        </a:rPr>
                        <a:t>Central Valley</a:t>
                      </a:r>
                      <a:endParaRPr lang="en-US" sz="2800" b="0" i="0" u="none" strike="noStrike" dirty="0">
                        <a:solidFill>
                          <a:srgbClr val="000000"/>
                        </a:solidFill>
                        <a:effectLst/>
                        <a:latin typeface="+mj-lt"/>
                      </a:endParaRPr>
                    </a:p>
                  </a:txBody>
                  <a:tcPr marL="9525" marR="9525" marT="9525" marB="0" anchor="b"/>
                </a:tc>
                <a:tc>
                  <a:txBody>
                    <a:bodyPr/>
                    <a:lstStyle/>
                    <a:p>
                      <a:pPr algn="ctr" fontAlgn="b"/>
                      <a:r>
                        <a:rPr lang="en-US" sz="2800" b="0" i="0" u="none" strike="noStrike">
                          <a:solidFill>
                            <a:srgbClr val="000000"/>
                          </a:solidFill>
                          <a:effectLst/>
                          <a:latin typeface="+mj-lt"/>
                        </a:rPr>
                        <a:t>299,780 </a:t>
                      </a:r>
                      <a:endParaRPr lang="en-US" sz="28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149166483"/>
                  </a:ext>
                </a:extLst>
              </a:tr>
              <a:tr h="932152">
                <a:tc>
                  <a:txBody>
                    <a:bodyPr/>
                    <a:lstStyle/>
                    <a:p>
                      <a:pPr algn="l" fontAlgn="b"/>
                      <a:r>
                        <a:rPr lang="en-US" sz="2800" b="0" i="0" u="none" strike="noStrike">
                          <a:solidFill>
                            <a:srgbClr val="000000"/>
                          </a:solidFill>
                          <a:effectLst/>
                          <a:latin typeface="+mj-lt"/>
                        </a:rPr>
                        <a:t>Bay Area</a:t>
                      </a:r>
                      <a:endParaRPr lang="en-US" sz="2800" b="0" i="0" u="none" strike="noStrike" dirty="0">
                        <a:solidFill>
                          <a:srgbClr val="000000"/>
                        </a:solidFill>
                        <a:effectLst/>
                        <a:latin typeface="+mj-lt"/>
                      </a:endParaRPr>
                    </a:p>
                  </a:txBody>
                  <a:tcPr marL="9525" marR="9525" marT="9525" marB="0" anchor="b"/>
                </a:tc>
                <a:tc>
                  <a:txBody>
                    <a:bodyPr/>
                    <a:lstStyle/>
                    <a:p>
                      <a:pPr algn="ctr" fontAlgn="b"/>
                      <a:r>
                        <a:rPr lang="en-US" sz="2800" b="0" i="0" u="none" strike="noStrike">
                          <a:solidFill>
                            <a:srgbClr val="000000"/>
                          </a:solidFill>
                          <a:effectLst/>
                          <a:latin typeface="+mj-lt"/>
                        </a:rPr>
                        <a:t>161,278 </a:t>
                      </a:r>
                      <a:endParaRPr lang="en-US" sz="28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783108404"/>
                  </a:ext>
                </a:extLst>
              </a:tr>
              <a:tr h="932152">
                <a:tc>
                  <a:txBody>
                    <a:bodyPr/>
                    <a:lstStyle/>
                    <a:p>
                      <a:pPr algn="l" fontAlgn="b"/>
                      <a:r>
                        <a:rPr lang="en-US" sz="2800" b="0" i="0" u="none" strike="noStrike">
                          <a:solidFill>
                            <a:srgbClr val="000000"/>
                          </a:solidFill>
                          <a:effectLst/>
                          <a:latin typeface="+mj-lt"/>
                        </a:rPr>
                        <a:t>Other</a:t>
                      </a:r>
                    </a:p>
                  </a:txBody>
                  <a:tcPr marL="9525" marR="9525" marT="9525" marB="0" anchor="b"/>
                </a:tc>
                <a:tc>
                  <a:txBody>
                    <a:bodyPr/>
                    <a:lstStyle/>
                    <a:p>
                      <a:pPr algn="ctr" fontAlgn="b"/>
                      <a:r>
                        <a:rPr lang="en-US" sz="2800" b="0" i="0" u="none" strike="noStrike">
                          <a:solidFill>
                            <a:srgbClr val="000000"/>
                          </a:solidFill>
                          <a:effectLst/>
                          <a:latin typeface="+mj-lt"/>
                        </a:rPr>
                        <a:t>71,475 </a:t>
                      </a:r>
                      <a:endParaRPr lang="en-US" sz="28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243543785"/>
                  </a:ext>
                </a:extLst>
              </a:tr>
              <a:tr h="932152">
                <a:tc>
                  <a:txBody>
                    <a:bodyPr/>
                    <a:lstStyle/>
                    <a:p>
                      <a:pPr algn="l" fontAlgn="b"/>
                      <a:r>
                        <a:rPr lang="en-US" sz="2800" b="0" i="0" u="none" strike="noStrike">
                          <a:solidFill>
                            <a:srgbClr val="000000"/>
                          </a:solidFill>
                          <a:effectLst/>
                          <a:latin typeface="+mj-lt"/>
                        </a:rPr>
                        <a:t>Central Coast</a:t>
                      </a:r>
                      <a:endParaRPr lang="en-US" sz="2800" b="0" i="0" u="none" strike="noStrike" dirty="0">
                        <a:solidFill>
                          <a:srgbClr val="000000"/>
                        </a:solidFill>
                        <a:effectLst/>
                        <a:latin typeface="+mj-lt"/>
                      </a:endParaRPr>
                    </a:p>
                  </a:txBody>
                  <a:tcPr marL="9525" marR="9525" marT="9525" marB="0" anchor="b"/>
                </a:tc>
                <a:tc>
                  <a:txBody>
                    <a:bodyPr/>
                    <a:lstStyle/>
                    <a:p>
                      <a:pPr algn="ctr" fontAlgn="b"/>
                      <a:r>
                        <a:rPr lang="en-US" sz="2800" b="0" i="0" u="none" strike="noStrike">
                          <a:solidFill>
                            <a:srgbClr val="000000"/>
                          </a:solidFill>
                          <a:effectLst/>
                          <a:latin typeface="+mj-lt"/>
                        </a:rPr>
                        <a:t>44,776 </a:t>
                      </a:r>
                      <a:endParaRPr lang="en-US" sz="28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147404603"/>
                  </a:ext>
                </a:extLst>
              </a:tr>
              <a:tr h="932152">
                <a:tc>
                  <a:txBody>
                    <a:bodyPr/>
                    <a:lstStyle/>
                    <a:p>
                      <a:pPr algn="l" fontAlgn="b"/>
                      <a:r>
                        <a:rPr lang="en-US" sz="2800" b="1" i="0" u="none" strike="noStrike">
                          <a:solidFill>
                            <a:srgbClr val="000000"/>
                          </a:solidFill>
                          <a:effectLst/>
                          <a:latin typeface="+mj-lt"/>
                        </a:rPr>
                        <a:t>Grand Total</a:t>
                      </a:r>
                      <a:endParaRPr lang="en-US" sz="2800" b="1" i="0" u="none" strike="noStrike" dirty="0">
                        <a:solidFill>
                          <a:srgbClr val="000000"/>
                        </a:solidFill>
                        <a:effectLst/>
                        <a:latin typeface="+mj-lt"/>
                      </a:endParaRPr>
                    </a:p>
                  </a:txBody>
                  <a:tcPr marL="9525" marR="9525" marT="9525" marB="0" anchor="b"/>
                </a:tc>
                <a:tc>
                  <a:txBody>
                    <a:bodyPr/>
                    <a:lstStyle/>
                    <a:p>
                      <a:pPr algn="ctr" fontAlgn="b"/>
                      <a:r>
                        <a:rPr lang="en-US" sz="2800" b="1" i="0" u="none" strike="noStrike">
                          <a:solidFill>
                            <a:srgbClr val="000000"/>
                          </a:solidFill>
                          <a:effectLst/>
                          <a:latin typeface="+mj-lt"/>
                        </a:rPr>
                        <a:t>1,246,818 </a:t>
                      </a:r>
                      <a:endParaRPr lang="en-US" sz="2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1100358"/>
                  </a:ext>
                </a:extLst>
              </a:tr>
            </a:tbl>
          </a:graphicData>
        </a:graphic>
      </p:graphicFrame>
    </p:spTree>
    <p:extLst>
      <p:ext uri="{BB962C8B-B14F-4D97-AF65-F5344CB8AC3E}">
        <p14:creationId xmlns:p14="http://schemas.microsoft.com/office/powerpoint/2010/main" val="2068596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081671"/>
            <a:ext cx="10668000"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Century Gothic" panose="020F0302020204030204"/>
                <a:ea typeface="Lato Semibold" panose="020F0502020204030203" pitchFamily="34" charset="0"/>
                <a:cs typeface="Lato Semibold" panose="020F0502020204030203" pitchFamily="34" charset="0"/>
              </a:rPr>
              <a:t>The</a:t>
            </a:r>
            <a:r>
              <a:rPr kumimoji="0" lang="en-US" sz="6600" b="1" i="0" u="none" strike="noStrike" kern="1200" cap="none" spc="0" normalizeH="0" baseline="0" noProof="0" dirty="0">
                <a:ln>
                  <a:noFill/>
                </a:ln>
                <a:solidFill>
                  <a:srgbClr val="6D9BEB"/>
                </a:solidFill>
                <a:effectLst/>
                <a:uLnTx/>
                <a:uFillTx/>
                <a:latin typeface="Century Gothic" panose="020F0302020204030204"/>
                <a:ea typeface="Lato Semibold" panose="020F0502020204030203" pitchFamily="34" charset="0"/>
                <a:cs typeface="Lato Semibold" panose="020F0502020204030203" pitchFamily="34" charset="0"/>
              </a:rPr>
              <a:t> Forecast</a:t>
            </a:r>
            <a:endParaRPr kumimoji="0" lang="ru-RU" sz="6600" b="1" i="0" u="none" strike="noStrike" kern="1200" cap="none" spc="0" normalizeH="0" baseline="0" noProof="0" dirty="0">
              <a:ln>
                <a:noFill/>
              </a:ln>
              <a:solidFill>
                <a:srgbClr val="6D9BEB"/>
              </a:solidFill>
              <a:effectLst/>
              <a:uLnTx/>
              <a:uFillTx/>
              <a:latin typeface="Century Gothic" panose="020F0302020204030204"/>
              <a:ea typeface="Lato Semibold" panose="020F0502020204030203" pitchFamily="34" charset="0"/>
              <a:cs typeface="Lato Semibold" panose="020F0502020204030203" pitchFamily="34" charset="0"/>
            </a:endParaRPr>
          </a:p>
        </p:txBody>
      </p:sp>
      <p:sp>
        <p:nvSpPr>
          <p:cNvPr id="6" name="Rectangle 5">
            <a:extLst>
              <a:ext uri="{FF2B5EF4-FFF2-40B4-BE49-F238E27FC236}">
                <a16:creationId xmlns:a16="http://schemas.microsoft.com/office/drawing/2014/main" id="{4FF82536-A525-4A68-B493-14E5BB284020}"/>
              </a:ext>
            </a:extLst>
          </p:cNvPr>
          <p:cNvSpPr/>
          <p:nvPr/>
        </p:nvSpPr>
        <p:spPr>
          <a:xfrm>
            <a:off x="5105400" y="1"/>
            <a:ext cx="152400" cy="66674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13214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U.S. economic outlook</a:t>
            </a:r>
          </a:p>
        </p:txBody>
      </p:sp>
      <p:sp>
        <p:nvSpPr>
          <p:cNvPr id="5"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prstClr val="white"/>
                </a:solidFill>
                <a:latin typeface="Century Gothic" panose="020B0502020202020204" pitchFamily="34" charset="0"/>
              </a:rPr>
              <a:t>SERIES: U.S. Economic Outlook</a:t>
            </a:r>
          </a:p>
          <a:p>
            <a:pPr>
              <a:defRPr/>
            </a:pPr>
            <a:r>
              <a:rPr lang="en-US" sz="1800" dirty="0">
                <a:solidFill>
                  <a:prstClr val="white"/>
                </a:solidFill>
                <a:latin typeface="Century Gothic" panose="020B0502020202020204" pitchFamily="34" charset="0"/>
              </a:rPr>
              <a:t>SOURCE:  CALIFORNIA ASSOCIATION OF REALTORS® </a:t>
            </a:r>
          </a:p>
        </p:txBody>
      </p:sp>
      <p:graphicFrame>
        <p:nvGraphicFramePr>
          <p:cNvPr id="3" name="Table 2"/>
          <p:cNvGraphicFramePr>
            <a:graphicFrameLocks noGrp="1"/>
          </p:cNvGraphicFramePr>
          <p:nvPr/>
        </p:nvGraphicFramePr>
        <p:xfrm>
          <a:off x="2539068" y="2349595"/>
          <a:ext cx="13209866" cy="5384865"/>
        </p:xfrm>
        <a:graphic>
          <a:graphicData uri="http://schemas.openxmlformats.org/drawingml/2006/table">
            <a:tbl>
              <a:tblPr firstRow="1" bandRow="1">
                <a:tableStyleId>{5C22544A-7EE6-4342-B048-85BDC9FD1C3A}</a:tableStyleId>
              </a:tblPr>
              <a:tblGrid>
                <a:gridCol w="5058201">
                  <a:extLst>
                    <a:ext uri="{9D8B030D-6E8A-4147-A177-3AD203B41FA5}">
                      <a16:colId xmlns:a16="http://schemas.microsoft.com/office/drawing/2014/main" val="3976965759"/>
                    </a:ext>
                  </a:extLst>
                </a:gridCol>
                <a:gridCol w="1273629">
                  <a:extLst>
                    <a:ext uri="{9D8B030D-6E8A-4147-A177-3AD203B41FA5}">
                      <a16:colId xmlns:a16="http://schemas.microsoft.com/office/drawing/2014/main" val="398820125"/>
                    </a:ext>
                  </a:extLst>
                </a:gridCol>
                <a:gridCol w="1420154">
                  <a:extLst>
                    <a:ext uri="{9D8B030D-6E8A-4147-A177-3AD203B41FA5}">
                      <a16:colId xmlns:a16="http://schemas.microsoft.com/office/drawing/2014/main" val="3724716251"/>
                    </a:ext>
                  </a:extLst>
                </a:gridCol>
                <a:gridCol w="1326922">
                  <a:extLst>
                    <a:ext uri="{9D8B030D-6E8A-4147-A177-3AD203B41FA5}">
                      <a16:colId xmlns:a16="http://schemas.microsoft.com/office/drawing/2014/main" val="2948368369"/>
                    </a:ext>
                  </a:extLst>
                </a:gridCol>
                <a:gridCol w="1375436">
                  <a:extLst>
                    <a:ext uri="{9D8B030D-6E8A-4147-A177-3AD203B41FA5}">
                      <a16:colId xmlns:a16="http://schemas.microsoft.com/office/drawing/2014/main" val="786140171"/>
                    </a:ext>
                  </a:extLst>
                </a:gridCol>
                <a:gridCol w="1377762">
                  <a:extLst>
                    <a:ext uri="{9D8B030D-6E8A-4147-A177-3AD203B41FA5}">
                      <a16:colId xmlns:a16="http://schemas.microsoft.com/office/drawing/2014/main" val="1013595023"/>
                    </a:ext>
                  </a:extLst>
                </a:gridCol>
                <a:gridCol w="1377762">
                  <a:extLst>
                    <a:ext uri="{9D8B030D-6E8A-4147-A177-3AD203B41FA5}">
                      <a16:colId xmlns:a16="http://schemas.microsoft.com/office/drawing/2014/main" val="88127843"/>
                    </a:ext>
                  </a:extLst>
                </a:gridCol>
              </a:tblGrid>
              <a:tr h="859224">
                <a:tc>
                  <a:txBody>
                    <a:bodyPr/>
                    <a:lstStyle/>
                    <a:p>
                      <a:pPr algn="l" fontAlgn="ctr"/>
                      <a:r>
                        <a:rPr lang="en-US" sz="2700" u="none" strike="noStrike" dirty="0">
                          <a:effectLst/>
                        </a:rPr>
                        <a:t> </a:t>
                      </a:r>
                      <a:endParaRPr lang="en-US" sz="2700" b="1" i="0" u="none" strike="noStrike" dirty="0">
                        <a:solidFill>
                          <a:srgbClr val="FFFFFF"/>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2015</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2016</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2017</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2018</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2019p</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2020f</a:t>
                      </a:r>
                      <a:endParaRPr lang="en-US" sz="2400" b="1" i="0" u="none" strike="noStrike" dirty="0">
                        <a:solidFill>
                          <a:schemeClr val="bg1"/>
                        </a:solidFill>
                        <a:effectLst/>
                        <a:latin typeface="Century Gothic" panose="020B0502020202020204" pitchFamily="34" charset="0"/>
                      </a:endParaRPr>
                    </a:p>
                  </a:txBody>
                  <a:tcPr marL="11430" marR="11430" marT="11430" marB="0" anchor="ctr"/>
                </a:tc>
                <a:extLst>
                  <a:ext uri="{0D108BD9-81ED-4DB2-BD59-A6C34878D82A}">
                    <a16:rowId xmlns:a16="http://schemas.microsoft.com/office/drawing/2014/main" val="1524469527"/>
                  </a:ext>
                </a:extLst>
              </a:tr>
              <a:tr h="859224">
                <a:tc>
                  <a:txBody>
                    <a:bodyPr/>
                    <a:lstStyle/>
                    <a:p>
                      <a:pPr algn="l" fontAlgn="b"/>
                      <a:r>
                        <a:rPr lang="en-US" sz="2400" u="none" strike="noStrike" dirty="0">
                          <a:effectLst/>
                        </a:rPr>
                        <a:t>US GDP</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319677671"/>
                  </a:ext>
                </a:extLst>
              </a:tr>
              <a:tr h="865110">
                <a:tc>
                  <a:txBody>
                    <a:bodyPr/>
                    <a:lstStyle/>
                    <a:p>
                      <a:pPr algn="l" fontAlgn="b"/>
                      <a:r>
                        <a:rPr lang="en-US" sz="2400" u="none" strike="noStrike" dirty="0">
                          <a:effectLst/>
                        </a:rPr>
                        <a:t>Nonfarm Job Growth</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1.5%</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0.9%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434337953"/>
                  </a:ext>
                </a:extLst>
              </a:tr>
              <a:tr h="865110">
                <a:tc>
                  <a:txBody>
                    <a:bodyPr/>
                    <a:lstStyle/>
                    <a:p>
                      <a:pPr algn="l" fontAlgn="b"/>
                      <a:r>
                        <a:rPr lang="en-US" sz="2400" u="none" strike="noStrike" dirty="0">
                          <a:effectLst/>
                        </a:rPr>
                        <a:t>Unemployment</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5.3%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816198542"/>
                  </a:ext>
                </a:extLst>
              </a:tr>
              <a:tr h="859224">
                <a:tc>
                  <a:txBody>
                    <a:bodyPr/>
                    <a:lstStyle/>
                    <a:p>
                      <a:pPr algn="l" fontAlgn="b"/>
                      <a:r>
                        <a:rPr lang="en-US" sz="2400" u="none" strike="noStrike">
                          <a:effectLst/>
                        </a:rPr>
                        <a:t>CPI</a:t>
                      </a:r>
                      <a:endParaRPr lang="en-US" sz="2400" b="0" i="0" u="none" strike="noStrike">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0.1%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3217234252"/>
                  </a:ext>
                </a:extLst>
              </a:tr>
              <a:tr h="1076973">
                <a:tc>
                  <a:txBody>
                    <a:bodyPr/>
                    <a:lstStyle/>
                    <a:p>
                      <a:pPr algn="l" fontAlgn="b"/>
                      <a:r>
                        <a:rPr lang="en-US" sz="2400" u="none" strike="noStrike">
                          <a:effectLst/>
                        </a:rPr>
                        <a:t>Real Disposable Income, % Change</a:t>
                      </a:r>
                      <a:endParaRPr lang="en-US" sz="2400" b="0" i="0" u="none" strike="noStrike">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2.2%</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3759603397"/>
                  </a:ext>
                </a:extLst>
              </a:tr>
            </a:tbl>
          </a:graphicData>
        </a:graphic>
      </p:graphicFrame>
      <p:sp>
        <p:nvSpPr>
          <p:cNvPr id="6" name="Slide Number Placeholder 2">
            <a:extLst>
              <a:ext uri="{FF2B5EF4-FFF2-40B4-BE49-F238E27FC236}">
                <a16:creationId xmlns:a16="http://schemas.microsoft.com/office/drawing/2014/main" id="{7D222BB3-6E03-443D-80B0-B1AD1FA940DC}"/>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63</a:t>
            </a:fld>
            <a:endParaRPr dirty="0"/>
          </a:p>
        </p:txBody>
      </p:sp>
    </p:spTree>
    <p:extLst>
      <p:ext uri="{BB962C8B-B14F-4D97-AF65-F5344CB8AC3E}">
        <p14:creationId xmlns:p14="http://schemas.microsoft.com/office/powerpoint/2010/main" val="3249589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26" y="809737"/>
            <a:ext cx="10605374" cy="715581"/>
          </a:xfrm>
        </p:spPr>
        <p:txBody>
          <a:bodyPr/>
          <a:lstStyle/>
          <a:p>
            <a:r>
              <a:rPr lang="en-US" sz="4500" b="1" dirty="0"/>
              <a:t>California housing market outlook</a:t>
            </a:r>
          </a:p>
        </p:txBody>
      </p:sp>
      <p:graphicFrame>
        <p:nvGraphicFramePr>
          <p:cNvPr id="4" name="Content Placeholder 3"/>
          <p:cNvGraphicFramePr>
            <a:graphicFrameLocks noGrp="1"/>
          </p:cNvGraphicFramePr>
          <p:nvPr>
            <p:ph idx="4294967295"/>
          </p:nvPr>
        </p:nvGraphicFramePr>
        <p:xfrm>
          <a:off x="2790503" y="2403970"/>
          <a:ext cx="12706994" cy="6094180"/>
        </p:xfrm>
        <a:graphic>
          <a:graphicData uri="http://schemas.openxmlformats.org/drawingml/2006/table">
            <a:tbl>
              <a:tblPr firstRow="1" bandRow="1">
                <a:tableStyleId>{5C22544A-7EE6-4342-B048-85BDC9FD1C3A}</a:tableStyleId>
              </a:tblPr>
              <a:tblGrid>
                <a:gridCol w="3401387">
                  <a:extLst>
                    <a:ext uri="{9D8B030D-6E8A-4147-A177-3AD203B41FA5}">
                      <a16:colId xmlns:a16="http://schemas.microsoft.com/office/drawing/2014/main" val="20000"/>
                    </a:ext>
                  </a:extLst>
                </a:gridCol>
                <a:gridCol w="1570963">
                  <a:extLst>
                    <a:ext uri="{9D8B030D-6E8A-4147-A177-3AD203B41FA5}">
                      <a16:colId xmlns:a16="http://schemas.microsoft.com/office/drawing/2014/main" val="20003"/>
                    </a:ext>
                  </a:extLst>
                </a:gridCol>
                <a:gridCol w="1536053">
                  <a:extLst>
                    <a:ext uri="{9D8B030D-6E8A-4147-A177-3AD203B41FA5}">
                      <a16:colId xmlns:a16="http://schemas.microsoft.com/office/drawing/2014/main" val="20004"/>
                    </a:ext>
                  </a:extLst>
                </a:gridCol>
                <a:gridCol w="1466232">
                  <a:extLst>
                    <a:ext uri="{9D8B030D-6E8A-4147-A177-3AD203B41FA5}">
                      <a16:colId xmlns:a16="http://schemas.microsoft.com/office/drawing/2014/main" val="20005"/>
                    </a:ext>
                  </a:extLst>
                </a:gridCol>
                <a:gridCol w="1475907">
                  <a:extLst>
                    <a:ext uri="{9D8B030D-6E8A-4147-A177-3AD203B41FA5}">
                      <a16:colId xmlns:a16="http://schemas.microsoft.com/office/drawing/2014/main" val="20006"/>
                    </a:ext>
                  </a:extLst>
                </a:gridCol>
                <a:gridCol w="1628226">
                  <a:extLst>
                    <a:ext uri="{9D8B030D-6E8A-4147-A177-3AD203B41FA5}">
                      <a16:colId xmlns:a16="http://schemas.microsoft.com/office/drawing/2014/main" val="20008"/>
                    </a:ext>
                  </a:extLst>
                </a:gridCol>
                <a:gridCol w="1628226">
                  <a:extLst>
                    <a:ext uri="{9D8B030D-6E8A-4147-A177-3AD203B41FA5}">
                      <a16:colId xmlns:a16="http://schemas.microsoft.com/office/drawing/2014/main" val="2305059283"/>
                    </a:ext>
                  </a:extLst>
                </a:gridCol>
              </a:tblGrid>
              <a:tr h="1063695">
                <a:tc>
                  <a:txBody>
                    <a:bodyPr/>
                    <a:lstStyle/>
                    <a:p>
                      <a:pPr algn="l" fontAlgn="b"/>
                      <a:r>
                        <a:rPr lang="en-US" sz="2400" u="none" strike="noStrike" dirty="0">
                          <a:effectLst/>
                        </a:rPr>
                        <a:t> </a:t>
                      </a:r>
                      <a:endParaRPr lang="en-US" sz="2400" b="1" i="0" u="none" strike="noStrike" dirty="0">
                        <a:solidFill>
                          <a:srgbClr val="FFFFFF"/>
                        </a:solidFill>
                        <a:effectLst/>
                        <a:latin typeface="Century Gothic"/>
                      </a:endParaRPr>
                    </a:p>
                  </a:txBody>
                  <a:tcPr marL="14288" marR="14288" marT="14288" marB="0" anchor="b"/>
                </a:tc>
                <a:tc>
                  <a:txBody>
                    <a:bodyPr/>
                    <a:lstStyle/>
                    <a:p>
                      <a:pPr algn="ctr" fontAlgn="ctr"/>
                      <a:r>
                        <a:rPr lang="en-US" sz="2400" u="none" strike="noStrike">
                          <a:effectLst/>
                        </a:rPr>
                        <a:t>2015</a:t>
                      </a:r>
                      <a:endParaRPr lang="en-US" sz="2400" b="1" i="0" u="none" strike="noStrike">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2016</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2017</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2018</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2019p</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2020f</a:t>
                      </a:r>
                      <a:endParaRPr lang="en-US" sz="2400" b="1" i="0" u="none" strike="noStrike" dirty="0">
                        <a:solidFill>
                          <a:srgbClr val="FF0000"/>
                        </a:solidFill>
                        <a:effectLst/>
                        <a:latin typeface="Century Gothic"/>
                      </a:endParaRPr>
                    </a:p>
                  </a:txBody>
                  <a:tcPr marL="14288" marR="14288" marT="14288" marB="0" anchor="ctr"/>
                </a:tc>
                <a:extLst>
                  <a:ext uri="{0D108BD9-81ED-4DB2-BD59-A6C34878D82A}">
                    <a16:rowId xmlns:a16="http://schemas.microsoft.com/office/drawing/2014/main" val="10000"/>
                  </a:ext>
                </a:extLst>
              </a:tr>
              <a:tr h="793358">
                <a:tc>
                  <a:txBody>
                    <a:bodyPr/>
                    <a:lstStyle/>
                    <a:p>
                      <a:pPr algn="l" fontAlgn="ctr"/>
                      <a:r>
                        <a:rPr lang="en-US" sz="2400" u="none" strike="noStrike" dirty="0">
                          <a:effectLst/>
                        </a:rPr>
                        <a:t>SFH Resales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a:effectLst/>
                        </a:rPr>
                        <a:t>409.4</a:t>
                      </a:r>
                      <a:endParaRPr lang="en-US" sz="2400" b="0" i="0" u="none" strike="noStrike">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417.7</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424.9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402.8</a:t>
                      </a:r>
                    </a:p>
                  </a:txBody>
                  <a:tcPr marL="14288" marR="14288" marT="14288" marB="0" anchor="ctr"/>
                </a:tc>
                <a:tc>
                  <a:txBody>
                    <a:bodyPr/>
                    <a:lstStyle/>
                    <a:p>
                      <a:pPr algn="ctr" fontAlgn="ctr"/>
                      <a:r>
                        <a:rPr lang="en-US" sz="2400" u="none" strike="noStrike" dirty="0">
                          <a:effectLst/>
                        </a:rPr>
                        <a:t>385.5</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384.4</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1"/>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7.0%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1.7%</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-5.2%</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-4.3%</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-0.3%</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2"/>
                  </a:ext>
                </a:extLst>
              </a:tr>
              <a:tr h="793358">
                <a:tc>
                  <a:txBody>
                    <a:bodyPr/>
                    <a:lstStyle/>
                    <a:p>
                      <a:pPr algn="l" fontAlgn="ctr"/>
                      <a:r>
                        <a:rPr lang="en-US" sz="2400" u="none" strike="noStrike" dirty="0">
                          <a:effectLst/>
                        </a:rPr>
                        <a:t>Median Price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$476.3</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$502.3</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$537.9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$570.0</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$593.0</a:t>
                      </a:r>
                    </a:p>
                  </a:txBody>
                  <a:tcPr marL="14288" marR="14288" marT="14288" marB="0" anchor="ctr"/>
                </a:tc>
                <a:tc>
                  <a:txBody>
                    <a:bodyPr/>
                    <a:lstStyle/>
                    <a:p>
                      <a:pPr algn="ctr" fontAlgn="ctr"/>
                      <a:r>
                        <a:rPr lang="en-US" sz="2400" u="none" strike="noStrike" dirty="0">
                          <a:effectLst/>
                        </a:rPr>
                        <a:t>$587.3</a:t>
                      </a:r>
                    </a:p>
                  </a:txBody>
                  <a:tcPr marL="14288" marR="14288" marT="14288" marB="0" anchor="ctr"/>
                </a:tc>
                <a:extLst>
                  <a:ext uri="{0D108BD9-81ED-4DB2-BD59-A6C34878D82A}">
                    <a16:rowId xmlns:a16="http://schemas.microsoft.com/office/drawing/2014/main" val="10003"/>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a:effectLst/>
                        </a:rPr>
                        <a:t>6.6%</a:t>
                      </a:r>
                      <a:endParaRPr lang="en-US" sz="2400" b="0" i="0" u="none" strike="noStrike">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5.4%</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7.1%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6.0%</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4.0%</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-1.0%</a:t>
                      </a:r>
                      <a:endParaRPr lang="en-US" sz="2400" b="0" i="0" u="none" strike="noStrike" dirty="0">
                        <a:solidFill>
                          <a:srgbClr val="000000"/>
                        </a:solidFill>
                        <a:effectLst/>
                        <a:latin typeface="Century Gothic"/>
                      </a:endParaRPr>
                    </a:p>
                  </a:txBody>
                  <a:tcPr marL="14288" marR="14288" marT="14288" marB="0" anchor="ctr"/>
                </a:tc>
                <a:extLst>
                  <a:ext uri="{0D108BD9-81ED-4DB2-BD59-A6C34878D82A}">
                    <a16:rowId xmlns:a16="http://schemas.microsoft.com/office/drawing/2014/main" val="10004"/>
                  </a:ext>
                </a:extLst>
              </a:tr>
              <a:tr h="1063695">
                <a:tc>
                  <a:txBody>
                    <a:bodyPr/>
                    <a:lstStyle/>
                    <a:p>
                      <a:pPr algn="l" fontAlgn="ctr"/>
                      <a:r>
                        <a:rPr lang="en-US" sz="2400" u="none" strike="noStrike" dirty="0">
                          <a:effectLst/>
                        </a:rPr>
                        <a:t>Housing Affordability Index</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31%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28%</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32%</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32%</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5"/>
                  </a:ext>
                </a:extLst>
              </a:tr>
              <a:tr h="793358">
                <a:tc>
                  <a:txBody>
                    <a:bodyPr/>
                    <a:lstStyle/>
                    <a:p>
                      <a:pPr algn="l" fontAlgn="ctr"/>
                      <a:r>
                        <a:rPr lang="en-US" sz="2400" u="none" strike="noStrike" dirty="0">
                          <a:effectLst/>
                        </a:rPr>
                        <a:t>30-Yr FRM</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3.9%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3.6%</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4.5%</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4.0%</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3.9%</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6"/>
                  </a:ext>
                </a:extLst>
              </a:tr>
            </a:tbl>
          </a:graphicData>
        </a:graphic>
      </p:graphicFrame>
      <p:sp>
        <p:nvSpPr>
          <p:cNvPr id="10"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prstClr val="white"/>
                </a:solidFill>
                <a:latin typeface="Century Gothic" panose="020B0502020202020204" pitchFamily="34" charset="0"/>
              </a:rPr>
              <a:t>SERIES: CA Housing Market Outlook</a:t>
            </a:r>
          </a:p>
          <a:p>
            <a:pPr>
              <a:defRPr/>
            </a:pPr>
            <a:r>
              <a:rPr lang="en-US" sz="1800" dirty="0">
                <a:solidFill>
                  <a:prstClr val="white"/>
                </a:solidFill>
                <a:latin typeface="Century Gothic" panose="020B0502020202020204" pitchFamily="34" charset="0"/>
              </a:rPr>
              <a:t>SOURCE:  CALIFORNIA ASSOCIATION OF REALTORS® </a:t>
            </a:r>
          </a:p>
        </p:txBody>
      </p:sp>
      <p:sp>
        <p:nvSpPr>
          <p:cNvPr id="5" name="Slide Number Placeholder 2">
            <a:extLst>
              <a:ext uri="{FF2B5EF4-FFF2-40B4-BE49-F238E27FC236}">
                <a16:creationId xmlns:a16="http://schemas.microsoft.com/office/drawing/2014/main" id="{5C39446F-8A2F-4DFD-B371-D0C1A9FA6B67}"/>
              </a:ext>
            </a:extLst>
          </p:cNvPr>
          <p:cNvSpPr txBox="1">
            <a:spLocks/>
          </p:cNvSpPr>
          <p:nvPr/>
        </p:nvSpPr>
        <p:spPr>
          <a:xfrm>
            <a:off x="16916400" y="9072685"/>
            <a:ext cx="1733550" cy="954107"/>
          </a:xfrm>
          <a:prstGeom prst="rect">
            <a:avLst/>
          </a:prstGeom>
        </p:spPr>
        <p:txBody>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b="1" dirty="0">
                <a:solidFill>
                  <a:schemeClr val="accent1"/>
                </a:solidFill>
              </a:rPr>
              <a:t>page</a:t>
            </a:r>
          </a:p>
          <a:p>
            <a:fld id="{37D409AB-2201-4E18-8A34-C31753AD9B06}" type="slidenum">
              <a:rPr b="1" smtClean="0">
                <a:solidFill>
                  <a:schemeClr val="accent1"/>
                </a:solidFill>
              </a:rPr>
              <a:pPr/>
              <a:t>64</a:t>
            </a:fld>
            <a:endParaRPr b="1" dirty="0">
              <a:solidFill>
                <a:schemeClr val="accent1"/>
              </a:solidFill>
            </a:endParaRPr>
          </a:p>
        </p:txBody>
      </p:sp>
    </p:spTree>
    <p:extLst>
      <p:ext uri="{BB962C8B-B14F-4D97-AF65-F5344CB8AC3E}">
        <p14:creationId xmlns:p14="http://schemas.microsoft.com/office/powerpoint/2010/main" val="1179055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EB4FB-B459-4AB3-B07A-8ADE702948E9}"/>
              </a:ext>
            </a:extLst>
          </p:cNvPr>
          <p:cNvSpPr>
            <a:spLocks noGrp="1"/>
          </p:cNvSpPr>
          <p:nvPr>
            <p:ph type="title"/>
          </p:nvPr>
        </p:nvSpPr>
        <p:spPr/>
        <p:txBody>
          <a:bodyPr/>
          <a:lstStyle/>
          <a:p>
            <a:r>
              <a:rPr lang="en-US" dirty="0"/>
              <a:t>Key takeaways</a:t>
            </a:r>
          </a:p>
        </p:txBody>
      </p:sp>
      <p:sp>
        <p:nvSpPr>
          <p:cNvPr id="2" name="Content Placeholder 1">
            <a:extLst>
              <a:ext uri="{FF2B5EF4-FFF2-40B4-BE49-F238E27FC236}">
                <a16:creationId xmlns:a16="http://schemas.microsoft.com/office/drawing/2014/main" id="{4746B3FD-0995-48C7-80AE-8F81B95B232F}"/>
              </a:ext>
            </a:extLst>
          </p:cNvPr>
          <p:cNvSpPr>
            <a:spLocks noGrp="1"/>
          </p:cNvSpPr>
          <p:nvPr>
            <p:ph sz="quarter" idx="4294967295"/>
          </p:nvPr>
        </p:nvSpPr>
        <p:spPr>
          <a:xfrm>
            <a:off x="1358026" y="2628900"/>
            <a:ext cx="15863174" cy="7091363"/>
          </a:xfrm>
        </p:spPr>
        <p:txBody>
          <a:bodyPr>
            <a:normAutofit/>
          </a:bodyPr>
          <a:lstStyle/>
          <a:p>
            <a:pPr>
              <a:lnSpc>
                <a:spcPct val="120000"/>
              </a:lnSpc>
            </a:pPr>
            <a:r>
              <a:rPr lang="en-US" sz="4400" dirty="0">
                <a:solidFill>
                  <a:schemeClr val="bg1"/>
                </a:solidFill>
              </a:rPr>
              <a:t>Low rates help sales but is the momentum is sustainable</a:t>
            </a:r>
          </a:p>
          <a:p>
            <a:pPr>
              <a:lnSpc>
                <a:spcPct val="120000"/>
              </a:lnSpc>
            </a:pPr>
            <a:r>
              <a:rPr lang="en-US" sz="4400" dirty="0">
                <a:solidFill>
                  <a:schemeClr val="bg1"/>
                </a:solidFill>
              </a:rPr>
              <a:t>Price set new high but growth will remain soft to modest </a:t>
            </a:r>
          </a:p>
          <a:p>
            <a:pPr>
              <a:lnSpc>
                <a:spcPct val="120000"/>
              </a:lnSpc>
            </a:pPr>
            <a:r>
              <a:rPr lang="en-US" sz="4400" dirty="0">
                <a:solidFill>
                  <a:schemeClr val="bg1"/>
                </a:solidFill>
              </a:rPr>
              <a:t>More possible rate cuts in H219</a:t>
            </a:r>
          </a:p>
          <a:p>
            <a:pPr>
              <a:lnSpc>
                <a:spcPct val="120000"/>
              </a:lnSpc>
            </a:pPr>
            <a:r>
              <a:rPr lang="en-US" sz="4400" dirty="0">
                <a:solidFill>
                  <a:schemeClr val="bg1"/>
                </a:solidFill>
              </a:rPr>
              <a:t>Many want to buy but affordability remains an issue</a:t>
            </a:r>
          </a:p>
          <a:p>
            <a:pPr>
              <a:lnSpc>
                <a:spcPct val="120000"/>
              </a:lnSpc>
            </a:pPr>
            <a:r>
              <a:rPr lang="en-US" sz="4400" dirty="0">
                <a:solidFill>
                  <a:schemeClr val="bg1"/>
                </a:solidFill>
              </a:rPr>
              <a:t>Market competitive, productivity/earnings to decline</a:t>
            </a:r>
          </a:p>
          <a:p>
            <a:pPr>
              <a:lnSpc>
                <a:spcPct val="120000"/>
              </a:lnSpc>
            </a:pPr>
            <a:r>
              <a:rPr lang="en-US" sz="4400" dirty="0">
                <a:solidFill>
                  <a:schemeClr val="bg1"/>
                </a:solidFill>
              </a:rPr>
              <a:t>2020 will be more difficult than 2019, but not impossible</a:t>
            </a:r>
          </a:p>
        </p:txBody>
      </p:sp>
      <p:sp>
        <p:nvSpPr>
          <p:cNvPr id="5" name="Slide Number Placeholder 2">
            <a:extLst>
              <a:ext uri="{FF2B5EF4-FFF2-40B4-BE49-F238E27FC236}">
                <a16:creationId xmlns:a16="http://schemas.microsoft.com/office/drawing/2014/main" id="{D63C1B73-95A7-4DED-AC07-DB1905D78975}"/>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65</a:t>
            </a:fld>
            <a:endParaRPr dirty="0"/>
          </a:p>
        </p:txBody>
      </p:sp>
    </p:spTree>
    <p:extLst>
      <p:ext uri="{BB962C8B-B14F-4D97-AF65-F5344CB8AC3E}">
        <p14:creationId xmlns:p14="http://schemas.microsoft.com/office/powerpoint/2010/main" val="150631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0EE4D-CE67-4104-8C1D-14799E07CEA6}"/>
              </a:ext>
            </a:extLst>
          </p:cNvPr>
          <p:cNvPicPr>
            <a:picLocks noChangeAspect="1"/>
          </p:cNvPicPr>
          <p:nvPr/>
        </p:nvPicPr>
        <p:blipFill>
          <a:blip r:embed="rId3"/>
          <a:stretch>
            <a:fillRect/>
          </a:stretch>
        </p:blipFill>
        <p:spPr>
          <a:xfrm>
            <a:off x="2525552" y="2391791"/>
            <a:ext cx="13324048" cy="5990154"/>
          </a:xfrm>
          <a:prstGeom prst="rect">
            <a:avLst/>
          </a:prstGeom>
        </p:spPr>
      </p:pic>
      <p:sp>
        <p:nvSpPr>
          <p:cNvPr id="3" name="Title 2">
            <a:extLst>
              <a:ext uri="{FF2B5EF4-FFF2-40B4-BE49-F238E27FC236}">
                <a16:creationId xmlns:a16="http://schemas.microsoft.com/office/drawing/2014/main" id="{E0715EB3-2201-4B02-869E-F48F761E1A2B}"/>
              </a:ext>
            </a:extLst>
          </p:cNvPr>
          <p:cNvSpPr>
            <a:spLocks noGrp="1"/>
          </p:cNvSpPr>
          <p:nvPr>
            <p:ph type="title"/>
          </p:nvPr>
        </p:nvSpPr>
        <p:spPr>
          <a:xfrm>
            <a:off x="1358026" y="809737"/>
            <a:ext cx="8267700" cy="715581"/>
          </a:xfrm>
        </p:spPr>
        <p:txBody>
          <a:bodyPr/>
          <a:lstStyle/>
          <a:p>
            <a:r>
              <a:rPr lang="en-US" dirty="0"/>
              <a:t>Where is the market data?</a:t>
            </a:r>
          </a:p>
        </p:txBody>
      </p:sp>
      <p:sp>
        <p:nvSpPr>
          <p:cNvPr id="4" name="Slide Number Placeholder 2">
            <a:extLst>
              <a:ext uri="{FF2B5EF4-FFF2-40B4-BE49-F238E27FC236}">
                <a16:creationId xmlns:a16="http://schemas.microsoft.com/office/drawing/2014/main" id="{0C0CD1F7-590A-4E86-B199-6051CA09D971}"/>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66</a:t>
            </a:fld>
            <a:endParaRPr dirty="0"/>
          </a:p>
        </p:txBody>
      </p:sp>
      <p:sp>
        <p:nvSpPr>
          <p:cNvPr id="5" name="Oval 4">
            <a:extLst>
              <a:ext uri="{FF2B5EF4-FFF2-40B4-BE49-F238E27FC236}">
                <a16:creationId xmlns:a16="http://schemas.microsoft.com/office/drawing/2014/main" id="{6F4DB4B3-3A2F-4847-8CDE-0351B6855C27}"/>
              </a:ext>
            </a:extLst>
          </p:cNvPr>
          <p:cNvSpPr/>
          <p:nvPr/>
        </p:nvSpPr>
        <p:spPr>
          <a:xfrm>
            <a:off x="9128760" y="1963022"/>
            <a:ext cx="2438400" cy="1181044"/>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3910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C719C26-D787-4EFF-820C-8CC1BE115F37}"/>
              </a:ext>
            </a:extLst>
          </p:cNvPr>
          <p:cNvGraphicFramePr>
            <a:graphicFrameLocks noChangeAspect="1"/>
          </p:cNvGraphicFramePr>
          <p:nvPr>
            <p:extLst>
              <p:ext uri="{D42A27DB-BD31-4B8C-83A1-F6EECF244321}">
                <p14:modId xmlns:p14="http://schemas.microsoft.com/office/powerpoint/2010/main" val="3574221386"/>
              </p:ext>
            </p:extLst>
          </p:nvPr>
        </p:nvGraphicFramePr>
        <p:xfrm>
          <a:off x="-1" y="0"/>
          <a:ext cx="7949045" cy="10287000"/>
        </p:xfrm>
        <a:graphic>
          <a:graphicData uri="http://schemas.openxmlformats.org/presentationml/2006/ole">
            <mc:AlternateContent xmlns:mc="http://schemas.openxmlformats.org/markup-compatibility/2006">
              <mc:Choice xmlns:v="urn:schemas-microsoft-com:vml" Requires="v">
                <p:oleObj spid="_x0000_s1032" name="Acrobat Document" r:id="rId3" imgW="5829210" imgH="7543564" progId="AcroExch.Document.DC">
                  <p:embed/>
                </p:oleObj>
              </mc:Choice>
              <mc:Fallback>
                <p:oleObj name="Acrobat Document" r:id="rId3" imgW="5829210" imgH="7543564" progId="AcroExch.Document.DC">
                  <p:embed/>
                  <p:pic>
                    <p:nvPicPr>
                      <p:cNvPr id="0" name=""/>
                      <p:cNvPicPr/>
                      <p:nvPr/>
                    </p:nvPicPr>
                    <p:blipFill>
                      <a:blip r:embed="rId4"/>
                      <a:stretch>
                        <a:fillRect/>
                      </a:stretch>
                    </p:blipFill>
                    <p:spPr>
                      <a:xfrm>
                        <a:off x="-1" y="0"/>
                        <a:ext cx="7949045" cy="10287000"/>
                      </a:xfrm>
                      <a:prstGeom prst="rect">
                        <a:avLst/>
                      </a:prstGeom>
                    </p:spPr>
                  </p:pic>
                </p:oleObj>
              </mc:Fallback>
            </mc:AlternateContent>
          </a:graphicData>
        </a:graphic>
      </p:graphicFrame>
      <p:pic>
        <p:nvPicPr>
          <p:cNvPr id="7" name="Picture 6" descr="A screenshot of a cell phone&#10;&#10;Description automatically generated">
            <a:extLst>
              <a:ext uri="{FF2B5EF4-FFF2-40B4-BE49-F238E27FC236}">
                <a16:creationId xmlns:a16="http://schemas.microsoft.com/office/drawing/2014/main" id="{C1B17AF7-47E1-4AC5-92A3-78F6E5F6AB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5604" y="5689951"/>
            <a:ext cx="4572396" cy="457239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66E2D99-BA8C-464E-B7DA-FB6107D78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8958" y="2781300"/>
            <a:ext cx="4572396" cy="457239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FC80DF44-58D3-4E8A-969B-3024BA833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2400" y="0"/>
            <a:ext cx="4572396" cy="4572396"/>
          </a:xfrm>
          <a:prstGeom prst="rect">
            <a:avLst/>
          </a:prstGeom>
        </p:spPr>
      </p:pic>
    </p:spTree>
    <p:extLst>
      <p:ext uri="{BB962C8B-B14F-4D97-AF65-F5344CB8AC3E}">
        <p14:creationId xmlns:p14="http://schemas.microsoft.com/office/powerpoint/2010/main" val="1655015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2F50732-58C3-4E05-99E6-4DD2C76B0BD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8287980" cy="10286990"/>
          </a:xfrm>
          <a:prstGeom prst="rect">
            <a:avLst/>
          </a:prstGeom>
        </p:spPr>
      </p:pic>
    </p:spTree>
    <p:extLst>
      <p:ext uri="{BB962C8B-B14F-4D97-AF65-F5344CB8AC3E}">
        <p14:creationId xmlns:p14="http://schemas.microsoft.com/office/powerpoint/2010/main" val="64057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0668000" y="3712339"/>
            <a:ext cx="5714999" cy="2862322"/>
          </a:xfrm>
          <a:prstGeom prst="rect">
            <a:avLst/>
          </a:prstGeom>
          <a:noFill/>
        </p:spPr>
        <p:txBody>
          <a:bodyPr wrap="square" rtlCol="0">
            <a:spAutoFit/>
          </a:bodyPr>
          <a:lstStyle>
            <a:defPPr>
              <a:defRPr lang="uk-UA"/>
            </a:defPPr>
            <a:lvl1pPr>
              <a:defRPr sz="3600">
                <a:solidFill>
                  <a:schemeClr val="accent1"/>
                </a:solidFill>
                <a:latin typeface="+mj-lt"/>
              </a:defRPr>
            </a:lvl1pPr>
          </a:lstStyle>
          <a:p>
            <a:r>
              <a:rPr lang="en-US" sz="6000" b="1" dirty="0">
                <a:latin typeface="+mn-lt"/>
              </a:rPr>
              <a:t>Housing Matters Podcast</a:t>
            </a:r>
            <a:endParaRPr lang="en-US" sz="7200" b="1" dirty="0">
              <a:latin typeface="+mn-lt"/>
            </a:endParaRPr>
          </a:p>
        </p:txBody>
      </p:sp>
      <p:sp>
        <p:nvSpPr>
          <p:cNvPr id="4" name="Slide Number Placeholder 2">
            <a:extLst>
              <a:ext uri="{FF2B5EF4-FFF2-40B4-BE49-F238E27FC236}">
                <a16:creationId xmlns:a16="http://schemas.microsoft.com/office/drawing/2014/main" id="{556D0416-6267-4832-82A3-523BD493E075}"/>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69</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5" name="Picture 2">
            <a:extLst>
              <a:ext uri="{FF2B5EF4-FFF2-40B4-BE49-F238E27FC236}">
                <a16:creationId xmlns:a16="http://schemas.microsoft.com/office/drawing/2014/main" id="{9DB99BDC-01B0-4EC2-98D8-6BFA338F2C33}"/>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227" t="-10778" r="2198" b="-10778"/>
          <a:stretch/>
        </p:blipFill>
        <p:spPr bwMode="auto">
          <a:xfrm>
            <a:off x="838200" y="1257426"/>
            <a:ext cx="8917736" cy="777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0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1367374" cy="715581"/>
          </a:xfrm>
        </p:spPr>
        <p:txBody>
          <a:bodyPr>
            <a:noAutofit/>
          </a:bodyPr>
          <a:lstStyle/>
          <a:p>
            <a:r>
              <a:rPr lang="en-US" dirty="0"/>
              <a:t>Rates near </a:t>
            </a:r>
            <a:r>
              <a:rPr lang="en-US" dirty="0">
                <a:solidFill>
                  <a:schemeClr val="bg1"/>
                </a:solidFill>
              </a:rPr>
              <a:t>historic lows</a:t>
            </a:r>
          </a:p>
        </p:txBody>
      </p:sp>
      <p:sp>
        <p:nvSpPr>
          <p:cNvPr id="11" name="Slide Number Placeholder 2">
            <a:extLst>
              <a:ext uri="{FF2B5EF4-FFF2-40B4-BE49-F238E27FC236}">
                <a16:creationId xmlns:a16="http://schemas.microsoft.com/office/drawing/2014/main" id="{ED297B97-5014-4F0B-B144-5DDCF3FEA890}"/>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7</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13B9FE84-5E86-4838-A61B-79E4DDDB0AAC}"/>
              </a:ext>
            </a:extLst>
          </p:cNvPr>
          <p:cNvGrpSpPr/>
          <p:nvPr/>
        </p:nvGrpSpPr>
        <p:grpSpPr>
          <a:xfrm>
            <a:off x="9906000" y="9088073"/>
            <a:ext cx="6400800" cy="970040"/>
            <a:chOff x="9906000" y="9088073"/>
            <a:chExt cx="6400800" cy="970040"/>
          </a:xfrm>
        </p:grpSpPr>
        <p:sp>
          <p:nvSpPr>
            <p:cNvPr id="15" name="Slide Number Placeholder 2">
              <a:extLst>
                <a:ext uri="{FF2B5EF4-FFF2-40B4-BE49-F238E27FC236}">
                  <a16:creationId xmlns:a16="http://schemas.microsoft.com/office/drawing/2014/main" id="{A51608CC-2D1C-4C5E-A026-1EE8CF5D9477}"/>
                </a:ext>
              </a:extLst>
            </p:cNvPr>
            <p:cNvSpPr txBox="1">
              <a:spLocks/>
            </p:cNvSpPr>
            <p:nvPr/>
          </p:nvSpPr>
          <p:spPr>
            <a:xfrm>
              <a:off x="9906000" y="9088073"/>
              <a:ext cx="6400800" cy="923330"/>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30Yr FRM, 10-Yr Treasury</a:t>
              </a:r>
            </a:p>
            <a:p>
              <a:pPr defTabSz="914354"/>
              <a:r>
                <a:rPr lang="en-US" sz="1800" dirty="0">
                  <a:solidFill>
                    <a:schemeClr val="accent1"/>
                  </a:solidFill>
                  <a:latin typeface="Century Gothic" panose="020B0502020202020204" pitchFamily="34" charset="0"/>
                </a:rPr>
                <a:t>SOURCE: St. Louis Fed</a:t>
              </a:r>
            </a:p>
            <a:p>
              <a:pPr defTabSz="914354"/>
              <a:r>
                <a:rPr lang="en-US" sz="1800" dirty="0">
                  <a:solidFill>
                    <a:schemeClr val="accent1"/>
                  </a:solidFill>
                  <a:latin typeface="Century Gothic" panose="020B0502020202020204" pitchFamily="34" charset="0"/>
                </a:rPr>
                <a:t>CALIFORNIA ASSOCIATION OF REALTORS® </a:t>
              </a:r>
            </a:p>
          </p:txBody>
        </p:sp>
        <p:pic>
          <p:nvPicPr>
            <p:cNvPr id="16" name="Picture 15">
              <a:extLst>
                <a:ext uri="{FF2B5EF4-FFF2-40B4-BE49-F238E27FC236}">
                  <a16:creationId xmlns:a16="http://schemas.microsoft.com/office/drawing/2014/main" id="{F5253B82-BE7E-4F32-810D-92CDC7481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727" b="882"/>
            <a:stretch/>
          </p:blipFill>
          <p:spPr>
            <a:xfrm>
              <a:off x="11176799" y="9642591"/>
              <a:ext cx="332014" cy="415522"/>
            </a:xfrm>
            <a:prstGeom prst="rect">
              <a:avLst/>
            </a:prstGeom>
          </p:spPr>
        </p:pic>
      </p:grpSp>
      <p:graphicFrame>
        <p:nvGraphicFramePr>
          <p:cNvPr id="17" name="Chart 16">
            <a:extLst>
              <a:ext uri="{FF2B5EF4-FFF2-40B4-BE49-F238E27FC236}">
                <a16:creationId xmlns:a16="http://schemas.microsoft.com/office/drawing/2014/main" id="{C0DC83F8-3429-40B7-AE78-DEC9658A7AF4}"/>
              </a:ext>
            </a:extLst>
          </p:cNvPr>
          <p:cNvGraphicFramePr>
            <a:graphicFrameLocks/>
          </p:cNvGraphicFramePr>
          <p:nvPr>
            <p:extLst>
              <p:ext uri="{D42A27DB-BD31-4B8C-83A1-F6EECF244321}">
                <p14:modId xmlns:p14="http://schemas.microsoft.com/office/powerpoint/2010/main" val="2505535194"/>
              </p:ext>
            </p:extLst>
          </p:nvPr>
        </p:nvGraphicFramePr>
        <p:xfrm>
          <a:off x="1358026" y="2079837"/>
          <a:ext cx="15710773" cy="7178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8676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Thank</a:t>
            </a:r>
            <a:r>
              <a:rPr lang="en-US" sz="6600" b="1" dirty="0">
                <a:ea typeface="Lato Semibold" panose="020F0502020204030203" pitchFamily="34" charset="0"/>
                <a:cs typeface="Lato Semibold" panose="020F0502020204030203" pitchFamily="34" charset="0"/>
              </a:rPr>
              <a:t> </a:t>
            </a:r>
            <a:r>
              <a:rPr lang="en-US" sz="6600" b="1" dirty="0">
                <a:solidFill>
                  <a:schemeClr val="bg1"/>
                </a:solidFill>
                <a:ea typeface="Lato Semibold" panose="020F0502020204030203" pitchFamily="34" charset="0"/>
                <a:cs typeface="Lato Semibold" panose="020F0502020204030203" pitchFamily="34" charset="0"/>
              </a:rPr>
              <a:t>You</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6156325"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44587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0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F6AEE3-CAA3-476B-A5DC-52BA0CCFBB9D}"/>
              </a:ext>
            </a:extLst>
          </p:cNvPr>
          <p:cNvSpPr>
            <a:spLocks noGrp="1"/>
          </p:cNvSpPr>
          <p:nvPr>
            <p:ph type="title"/>
          </p:nvPr>
        </p:nvSpPr>
        <p:spPr>
          <a:xfrm>
            <a:off x="1358026" y="809737"/>
            <a:ext cx="13348574" cy="715581"/>
          </a:xfrm>
        </p:spPr>
        <p:txBody>
          <a:bodyPr/>
          <a:lstStyle/>
          <a:p>
            <a:r>
              <a:rPr lang="en-US" dirty="0"/>
              <a:t>Mortgage payment </a:t>
            </a:r>
            <a:r>
              <a:rPr lang="en-US" dirty="0">
                <a:solidFill>
                  <a:schemeClr val="bg1"/>
                </a:solidFill>
              </a:rPr>
              <a:t>continued to drop</a:t>
            </a:r>
          </a:p>
        </p:txBody>
      </p:sp>
      <p:graphicFrame>
        <p:nvGraphicFramePr>
          <p:cNvPr id="6" name="Content Placeholder 5">
            <a:extLst>
              <a:ext uri="{FF2B5EF4-FFF2-40B4-BE49-F238E27FC236}">
                <a16:creationId xmlns:a16="http://schemas.microsoft.com/office/drawing/2014/main" id="{9E663D2A-3663-4DD6-9A22-1888E76BE53B}"/>
              </a:ext>
            </a:extLst>
          </p:cNvPr>
          <p:cNvGraphicFramePr>
            <a:graphicFrameLocks noGrp="1"/>
          </p:cNvGraphicFramePr>
          <p:nvPr>
            <p:ph idx="4294967295"/>
            <p:extLst>
              <p:ext uri="{D42A27DB-BD31-4B8C-83A1-F6EECF244321}">
                <p14:modId xmlns:p14="http://schemas.microsoft.com/office/powerpoint/2010/main" val="3647940990"/>
              </p:ext>
            </p:extLst>
          </p:nvPr>
        </p:nvGraphicFramePr>
        <p:xfrm>
          <a:off x="8686800" y="2416610"/>
          <a:ext cx="8993447" cy="6540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9">
            <a:extLst>
              <a:ext uri="{FF2B5EF4-FFF2-40B4-BE49-F238E27FC236}">
                <a16:creationId xmlns:a16="http://schemas.microsoft.com/office/drawing/2014/main" id="{FD665A8C-297D-4470-AC06-FE74BB622956}"/>
              </a:ext>
            </a:extLst>
          </p:cNvPr>
          <p:cNvGraphicFramePr>
            <a:graphicFrameLocks/>
          </p:cNvGraphicFramePr>
          <p:nvPr>
            <p:extLst>
              <p:ext uri="{D42A27DB-BD31-4B8C-83A1-F6EECF244321}">
                <p14:modId xmlns:p14="http://schemas.microsoft.com/office/powerpoint/2010/main" val="595770810"/>
              </p:ext>
            </p:extLst>
          </p:nvPr>
        </p:nvGraphicFramePr>
        <p:xfrm>
          <a:off x="607753" y="2530768"/>
          <a:ext cx="8461512" cy="6694557"/>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2">
            <a:extLst>
              <a:ext uri="{FF2B5EF4-FFF2-40B4-BE49-F238E27FC236}">
                <a16:creationId xmlns:a16="http://schemas.microsoft.com/office/drawing/2014/main" id="{A043DCBD-826A-4E6E-8AF7-5744A7664E2F}"/>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8</a:t>
            </a:fld>
            <a:endParaRPr dirty="0"/>
          </a:p>
        </p:txBody>
      </p:sp>
      <p:grpSp>
        <p:nvGrpSpPr>
          <p:cNvPr id="9" name="Group 8">
            <a:extLst>
              <a:ext uri="{FF2B5EF4-FFF2-40B4-BE49-F238E27FC236}">
                <a16:creationId xmlns:a16="http://schemas.microsoft.com/office/drawing/2014/main" id="{FA0A0E54-23BE-43D1-A285-3BAF17EDCF1A}"/>
              </a:ext>
            </a:extLst>
          </p:cNvPr>
          <p:cNvGrpSpPr/>
          <p:nvPr/>
        </p:nvGrpSpPr>
        <p:grpSpPr>
          <a:xfrm>
            <a:off x="9906000" y="9226572"/>
            <a:ext cx="6400800" cy="646331"/>
            <a:chOff x="9906000" y="9226572"/>
            <a:chExt cx="6400800" cy="646331"/>
          </a:xfrm>
        </p:grpSpPr>
        <p:sp>
          <p:nvSpPr>
            <p:cNvPr id="10" name="Slide Number Placeholder 2">
              <a:extLst>
                <a:ext uri="{FF2B5EF4-FFF2-40B4-BE49-F238E27FC236}">
                  <a16:creationId xmlns:a16="http://schemas.microsoft.com/office/drawing/2014/main" id="{C76184E4-EE00-419F-A035-1F07240D6D41}"/>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Price Growth vs. Mortgage Payment Growth</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1" name="Picture 10">
              <a:extLst>
                <a:ext uri="{FF2B5EF4-FFF2-40B4-BE49-F238E27FC236}">
                  <a16:creationId xmlns:a16="http://schemas.microsoft.com/office/drawing/2014/main" id="{07BB06BE-3FD0-4F11-BD24-05F34385DD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7727" b="882"/>
            <a:stretch/>
          </p:blipFill>
          <p:spPr>
            <a:xfrm>
              <a:off x="10058400" y="9341976"/>
              <a:ext cx="332014" cy="415522"/>
            </a:xfrm>
            <a:prstGeom prst="rect">
              <a:avLst/>
            </a:prstGeom>
          </p:spPr>
        </p:pic>
      </p:grpSp>
    </p:spTree>
    <p:extLst>
      <p:ext uri="{BB962C8B-B14F-4D97-AF65-F5344CB8AC3E}">
        <p14:creationId xmlns:p14="http://schemas.microsoft.com/office/powerpoint/2010/main" val="343928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C6C713C-A46F-4590-904D-15DF483D995D}"/>
              </a:ext>
            </a:extLst>
          </p:cNvPr>
          <p:cNvSpPr txBox="1">
            <a:spLocks/>
          </p:cNvSpPr>
          <p:nvPr/>
        </p:nvSpPr>
        <p:spPr>
          <a:xfrm>
            <a:off x="1066800" y="3771900"/>
            <a:ext cx="15849600" cy="715581"/>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10000" b="0" i="0" u="none" strike="noStrike" kern="1200" cap="none" spc="0" normalizeH="0" baseline="0" noProof="0" dirty="0">
                <a:ln>
                  <a:noFill/>
                </a:ln>
                <a:solidFill>
                  <a:prstClr val="black"/>
                </a:solidFill>
                <a:effectLst/>
                <a:uLnTx/>
                <a:uFillTx/>
                <a:latin typeface="Century Gothic" panose="020F0302020204030204"/>
                <a:ea typeface="+mj-ea"/>
                <a:cs typeface="+mj-cs"/>
              </a:rPr>
              <a:t>Why We Can’t</a:t>
            </a:r>
          </a:p>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10000" b="1" i="0" u="none" strike="noStrike" kern="1200" cap="none" spc="0" normalizeH="0" baseline="0" noProof="0" dirty="0">
                <a:ln>
                  <a:noFill/>
                </a:ln>
                <a:solidFill>
                  <a:srgbClr val="6D9BEB"/>
                </a:solidFill>
                <a:effectLst/>
                <a:uLnTx/>
                <a:uFillTx/>
                <a:latin typeface="Century Gothic" panose="020F0302020204030204"/>
                <a:ea typeface="+mj-ea"/>
                <a:cs typeface="+mj-cs"/>
              </a:rPr>
              <a:t>Celebrate</a:t>
            </a:r>
            <a:endParaRPr kumimoji="0" lang="en-US" sz="10000" b="0" i="0" u="none" strike="noStrike" kern="1200" cap="none" spc="0" normalizeH="0" baseline="0" noProof="0" dirty="0">
              <a:ln>
                <a:noFill/>
              </a:ln>
              <a:solidFill>
                <a:prstClr val="black"/>
              </a:solidFill>
              <a:effectLst/>
              <a:uLnTx/>
              <a:uFillTx/>
              <a:latin typeface="Century Gothic" panose="020F0302020204030204"/>
              <a:ea typeface="+mj-ea"/>
              <a:cs typeface="+mj-cs"/>
            </a:endParaRPr>
          </a:p>
        </p:txBody>
      </p:sp>
    </p:spTree>
    <p:extLst>
      <p:ext uri="{BB962C8B-B14F-4D97-AF65-F5344CB8AC3E}">
        <p14:creationId xmlns:p14="http://schemas.microsoft.com/office/powerpoint/2010/main" val="248368626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2180</Words>
  <Application>Microsoft Office PowerPoint</Application>
  <PresentationFormat>Custom</PresentationFormat>
  <Paragraphs>600</Paragraphs>
  <Slides>70</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Arial Unicode MS</vt:lpstr>
      <vt:lpstr>Calibri</vt:lpstr>
      <vt:lpstr>Century Gothic</vt:lpstr>
      <vt:lpstr>Roboto Condensed</vt:lpstr>
      <vt:lpstr>Roboto Condensed Light</vt:lpstr>
      <vt:lpstr>Times New Roman</vt:lpstr>
      <vt:lpstr>Office Theme</vt:lpstr>
      <vt:lpstr>Adobe Acrobat Document</vt:lpstr>
      <vt:lpstr>PowerPoint Presentation</vt:lpstr>
      <vt:lpstr>overview</vt:lpstr>
      <vt:lpstr>Fundamentals solid… for now</vt:lpstr>
      <vt:lpstr>Unemployment at lowest  rate in 50 years</vt:lpstr>
      <vt:lpstr>Consumers confidence stumbled lately</vt:lpstr>
      <vt:lpstr>But remains near all-time high</vt:lpstr>
      <vt:lpstr>Rates near historic lows</vt:lpstr>
      <vt:lpstr>Mortgage payment continued to drop</vt:lpstr>
      <vt:lpstr>PowerPoint Presentation</vt:lpstr>
      <vt:lpstr>Rates look like they’re bottoming out</vt:lpstr>
      <vt:lpstr>Buyers aren’t responding…</vt:lpstr>
      <vt:lpstr>Why rates aren’t spurring sales</vt:lpstr>
      <vt:lpstr>Other red flags/headwinds</vt:lpstr>
      <vt:lpstr>PowerPoint Presentation</vt:lpstr>
      <vt:lpstr>Attitude towards buying and selling</vt:lpstr>
      <vt:lpstr>Sales dip slightly from July, but remain above 400k</vt:lpstr>
      <vt:lpstr>A tale of two markets</vt:lpstr>
      <vt:lpstr>Sales by Region</vt:lpstr>
      <vt:lpstr>Lackluster home sales here too</vt:lpstr>
      <vt:lpstr>All weakness at top end of market</vt:lpstr>
      <vt:lpstr>Sales down in most big cities</vt:lpstr>
      <vt:lpstr>PowerPoint Presentation</vt:lpstr>
      <vt:lpstr>Active listings tightened up </vt:lpstr>
      <vt:lpstr>Market is still tight despite recent run</vt:lpstr>
      <vt:lpstr>Supply improving at the upper end</vt:lpstr>
      <vt:lpstr>Rebalancing, not exodus</vt:lpstr>
      <vt:lpstr>Still rising here, but similar trend</vt:lpstr>
      <vt:lpstr>Still growing strong at top end: cashing in?</vt:lpstr>
      <vt:lpstr>PowerPoint Presentation</vt:lpstr>
      <vt:lpstr>Time on market rising</vt:lpstr>
      <vt:lpstr>Up in most percentiles</vt:lpstr>
      <vt:lpstr>Homes taking longer to sell here too</vt:lpstr>
      <vt:lpstr>Except at the entry level</vt:lpstr>
      <vt:lpstr>Sales price-to-list Price ratio dipped slightly as market ended its peak season</vt:lpstr>
      <vt:lpstr>Sales-to-list price ratio down at top percentile </vt:lpstr>
      <vt:lpstr>Reduced-Price Listings</vt:lpstr>
      <vt:lpstr>Growth in Reduced-Price Listings</vt:lpstr>
      <vt:lpstr>No more bidding wars?</vt:lpstr>
      <vt:lpstr>Top end actually discounting</vt:lpstr>
      <vt:lpstr>PowerPoint Presentation</vt:lpstr>
      <vt:lpstr>California reached an all-time high</vt:lpstr>
      <vt:lpstr>But prices falling at the top end</vt:lpstr>
      <vt:lpstr>Moment of silence for ourselves?</vt:lpstr>
      <vt:lpstr>Snapshot of local prices</vt:lpstr>
      <vt:lpstr>Prices have started to come down locally</vt:lpstr>
      <vt:lpstr>PowerPoint Presentation</vt:lpstr>
      <vt:lpstr>Mortgage payment continued to drop</vt:lpstr>
      <vt:lpstr>Listings prices suggest softening, not dropping</vt:lpstr>
      <vt:lpstr>California market velocity suggests more growth </vt:lpstr>
      <vt:lpstr>PowerPoint Presentation</vt:lpstr>
      <vt:lpstr>Many simply can’t afford to buy</vt:lpstr>
      <vt:lpstr>Majority renter cities will surprise you</vt:lpstr>
      <vt:lpstr>~750k people have left since 2010</vt:lpstr>
      <vt:lpstr>PowerPoint Presentation</vt:lpstr>
      <vt:lpstr>Homeownership? Aspirational v. Attainable </vt:lpstr>
      <vt:lpstr>Homeownership still aspirational</vt:lpstr>
      <vt:lpstr>But vastly over-estimate downpayment  </vt:lpstr>
      <vt:lpstr>Most renters would buy with little down</vt:lpstr>
      <vt:lpstr>Only 30% know of low-down loans</vt:lpstr>
      <vt:lpstr>Lots of potentially eligible renters</vt:lpstr>
      <vt:lpstr>Not just in “affordable” areas</vt:lpstr>
      <vt:lpstr>PowerPoint Presentation</vt:lpstr>
      <vt:lpstr>U.S. economic outlook</vt:lpstr>
      <vt:lpstr>California housing market outlook</vt:lpstr>
      <vt:lpstr>Key takeaways</vt:lpstr>
      <vt:lpstr>Where is the market data?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Levine</dc:creator>
  <cp:lastModifiedBy>Jordan Levine</cp:lastModifiedBy>
  <cp:revision>1</cp:revision>
  <dcterms:created xsi:type="dcterms:W3CDTF">2019-09-17T00:58:24Z</dcterms:created>
  <dcterms:modified xsi:type="dcterms:W3CDTF">2019-09-17T00:58:45Z</dcterms:modified>
</cp:coreProperties>
</file>